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463" r:id="rId5"/>
    <p:sldId id="462" r:id="rId6"/>
    <p:sldId id="460" r:id="rId7"/>
    <p:sldId id="464" r:id="rId8"/>
    <p:sldId id="398" r:id="rId9"/>
    <p:sldId id="27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000000"/>
    <a:srgbClr val="8C2350"/>
    <a:srgbClr val="DA4044"/>
    <a:srgbClr val="FF00DD"/>
    <a:srgbClr val="E4DFDF"/>
    <a:srgbClr val="EEEBEB"/>
    <a:srgbClr val="E4DBDB"/>
    <a:srgbClr val="7392A3"/>
    <a:srgbClr val="DAC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E6F29A-BF36-4C8B-ABE4-970D0A5662F9}" v="28" dt="2019-09-20T08:14:27.4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7" d="100"/>
          <a:sy n="157" d="100"/>
        </p:scale>
        <p:origin x="40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DAKER Adrian" userId="414d4dbc-a837-4894-8de9-c0523c4c573f" providerId="ADAL" clId="{52E6F29A-BF36-4C8B-ABE4-970D0A5662F9}"/>
    <pc:docChg chg="undo modSld">
      <pc:chgData name="SANDAKER Adrian" userId="414d4dbc-a837-4894-8de9-c0523c4c573f" providerId="ADAL" clId="{52E6F29A-BF36-4C8B-ABE4-970D0A5662F9}" dt="2019-09-20T08:14:27.475" v="27" actId="20577"/>
      <pc:docMkLst>
        <pc:docMk/>
      </pc:docMkLst>
      <pc:sldChg chg="modSp">
        <pc:chgData name="SANDAKER Adrian" userId="414d4dbc-a837-4894-8de9-c0523c4c573f" providerId="ADAL" clId="{52E6F29A-BF36-4C8B-ABE4-970D0A5662F9}" dt="2019-09-20T08:14:27.475" v="27" actId="20577"/>
        <pc:sldMkLst>
          <pc:docMk/>
          <pc:sldMk cId="3041008319" sldId="462"/>
        </pc:sldMkLst>
        <pc:spChg chg="mod">
          <ac:chgData name="SANDAKER Adrian" userId="414d4dbc-a837-4894-8de9-c0523c4c573f" providerId="ADAL" clId="{52E6F29A-BF36-4C8B-ABE4-970D0A5662F9}" dt="2019-09-20T08:14:27.475" v="27" actId="20577"/>
          <ac:spMkLst>
            <pc:docMk/>
            <pc:sldMk cId="3041008319" sldId="462"/>
            <ac:spMk id="2" creationId="{A8839997-5851-2F49-8E19-D119FF523B21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B1109E-2B40-264C-80C0-0304D3D30A0B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B6664-7021-E44E-ABF4-BC24DFF02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7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ront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5598199-6F7D-F144-B314-59985ED8B2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23" t="5699" r="38663" b="5960"/>
          <a:stretch/>
        </p:blipFill>
        <p:spPr>
          <a:xfrm>
            <a:off x="4148715" y="-13753"/>
            <a:ext cx="8043285" cy="6871754"/>
          </a:xfrm>
          <a:prstGeom prst="rect">
            <a:avLst/>
          </a:prstGeom>
        </p:spPr>
      </p:pic>
      <p:sp>
        <p:nvSpPr>
          <p:cNvPr id="8" name="Parallellogram 3">
            <a:extLst>
              <a:ext uri="{FF2B5EF4-FFF2-40B4-BE49-F238E27FC236}">
                <a16:creationId xmlns:a16="http://schemas.microsoft.com/office/drawing/2014/main" id="{0E68EE85-8D32-704F-8D46-B54F002139DD}"/>
              </a:ext>
            </a:extLst>
          </p:cNvPr>
          <p:cNvSpPr/>
          <p:nvPr userDrawn="1"/>
        </p:nvSpPr>
        <p:spPr>
          <a:xfrm>
            <a:off x="-11199" y="-13753"/>
            <a:ext cx="6294482" cy="6892066"/>
          </a:xfrm>
          <a:custGeom>
            <a:avLst/>
            <a:gdLst>
              <a:gd name="connsiteX0" fmla="*/ 0 w 4698472"/>
              <a:gd name="connsiteY0" fmla="*/ 6871185 h 6871185"/>
              <a:gd name="connsiteX1" fmla="*/ 2279934 w 4698472"/>
              <a:gd name="connsiteY1" fmla="*/ 0 h 6871185"/>
              <a:gd name="connsiteX2" fmla="*/ 4698472 w 4698472"/>
              <a:gd name="connsiteY2" fmla="*/ 0 h 6871185"/>
              <a:gd name="connsiteX3" fmla="*/ 2418538 w 4698472"/>
              <a:gd name="connsiteY3" fmla="*/ 6871185 h 6871185"/>
              <a:gd name="connsiteX4" fmla="*/ 0 w 4698472"/>
              <a:gd name="connsiteY4" fmla="*/ 6871185 h 6871185"/>
              <a:gd name="connsiteX0" fmla="*/ 0 w 4698472"/>
              <a:gd name="connsiteY0" fmla="*/ 6871185 h 6891282"/>
              <a:gd name="connsiteX1" fmla="*/ 2279934 w 4698472"/>
              <a:gd name="connsiteY1" fmla="*/ 0 h 6891282"/>
              <a:gd name="connsiteX2" fmla="*/ 4698472 w 4698472"/>
              <a:gd name="connsiteY2" fmla="*/ 0 h 6891282"/>
              <a:gd name="connsiteX3" fmla="*/ 4568886 w 4698472"/>
              <a:gd name="connsiteY3" fmla="*/ 6891282 h 6891282"/>
              <a:gd name="connsiteX4" fmla="*/ 0 w 4698472"/>
              <a:gd name="connsiteY4" fmla="*/ 6871185 h 6891282"/>
              <a:gd name="connsiteX0" fmla="*/ 0 w 4698472"/>
              <a:gd name="connsiteY0" fmla="*/ 6871185 h 6891282"/>
              <a:gd name="connsiteX1" fmla="*/ 2279934 w 4698472"/>
              <a:gd name="connsiteY1" fmla="*/ 0 h 6891282"/>
              <a:gd name="connsiteX2" fmla="*/ 4698472 w 4698472"/>
              <a:gd name="connsiteY2" fmla="*/ 0 h 6891282"/>
              <a:gd name="connsiteX3" fmla="*/ 4619127 w 4698472"/>
              <a:gd name="connsiteY3" fmla="*/ 6891282 h 6891282"/>
              <a:gd name="connsiteX4" fmla="*/ 0 w 4698472"/>
              <a:gd name="connsiteY4" fmla="*/ 6871185 h 6891282"/>
              <a:gd name="connsiteX0" fmla="*/ 0 w 4698472"/>
              <a:gd name="connsiteY0" fmla="*/ 6871185 h 6891282"/>
              <a:gd name="connsiteX1" fmla="*/ 2081530 w 4698472"/>
              <a:gd name="connsiteY1" fmla="*/ 10049 h 6891282"/>
              <a:gd name="connsiteX2" fmla="*/ 4698472 w 4698472"/>
              <a:gd name="connsiteY2" fmla="*/ 0 h 6891282"/>
              <a:gd name="connsiteX3" fmla="*/ 4619127 w 4698472"/>
              <a:gd name="connsiteY3" fmla="*/ 6891282 h 6891282"/>
              <a:gd name="connsiteX4" fmla="*/ 0 w 4698472"/>
              <a:gd name="connsiteY4" fmla="*/ 6871185 h 6891282"/>
              <a:gd name="connsiteX0" fmla="*/ 0 w 3824419"/>
              <a:gd name="connsiteY0" fmla="*/ 6911379 h 6911379"/>
              <a:gd name="connsiteX1" fmla="*/ 1207477 w 3824419"/>
              <a:gd name="connsiteY1" fmla="*/ 10049 h 6911379"/>
              <a:gd name="connsiteX2" fmla="*/ 3824419 w 3824419"/>
              <a:gd name="connsiteY2" fmla="*/ 0 h 6911379"/>
              <a:gd name="connsiteX3" fmla="*/ 3745074 w 3824419"/>
              <a:gd name="connsiteY3" fmla="*/ 6891282 h 6911379"/>
              <a:gd name="connsiteX4" fmla="*/ 0 w 3824419"/>
              <a:gd name="connsiteY4" fmla="*/ 6911379 h 6911379"/>
              <a:gd name="connsiteX0" fmla="*/ 0 w 3572391"/>
              <a:gd name="connsiteY0" fmla="*/ 6921428 h 6921428"/>
              <a:gd name="connsiteX1" fmla="*/ 955449 w 3572391"/>
              <a:gd name="connsiteY1" fmla="*/ 10049 h 6921428"/>
              <a:gd name="connsiteX2" fmla="*/ 3572391 w 3572391"/>
              <a:gd name="connsiteY2" fmla="*/ 0 h 6921428"/>
              <a:gd name="connsiteX3" fmla="*/ 3493046 w 3572391"/>
              <a:gd name="connsiteY3" fmla="*/ 6891282 h 6921428"/>
              <a:gd name="connsiteX4" fmla="*/ 0 w 3572391"/>
              <a:gd name="connsiteY4" fmla="*/ 6921428 h 6921428"/>
              <a:gd name="connsiteX0" fmla="*/ 0 w 3835143"/>
              <a:gd name="connsiteY0" fmla="*/ 6921428 h 6921428"/>
              <a:gd name="connsiteX1" fmla="*/ 1218201 w 3835143"/>
              <a:gd name="connsiteY1" fmla="*/ 10049 h 6921428"/>
              <a:gd name="connsiteX2" fmla="*/ 3835143 w 3835143"/>
              <a:gd name="connsiteY2" fmla="*/ 0 h 6921428"/>
              <a:gd name="connsiteX3" fmla="*/ 3755798 w 3835143"/>
              <a:gd name="connsiteY3" fmla="*/ 6891282 h 6921428"/>
              <a:gd name="connsiteX4" fmla="*/ 0 w 3835143"/>
              <a:gd name="connsiteY4" fmla="*/ 6921428 h 6921428"/>
              <a:gd name="connsiteX0" fmla="*/ 0 w 3835143"/>
              <a:gd name="connsiteY0" fmla="*/ 6921428 h 6921428"/>
              <a:gd name="connsiteX1" fmla="*/ 1218201 w 3835143"/>
              <a:gd name="connsiteY1" fmla="*/ 10049 h 6921428"/>
              <a:gd name="connsiteX2" fmla="*/ 3835143 w 3835143"/>
              <a:gd name="connsiteY2" fmla="*/ 0 h 6921428"/>
              <a:gd name="connsiteX3" fmla="*/ 2988991 w 3835143"/>
              <a:gd name="connsiteY3" fmla="*/ 6901331 h 6921428"/>
              <a:gd name="connsiteX4" fmla="*/ 0 w 3835143"/>
              <a:gd name="connsiteY4" fmla="*/ 6921428 h 6921428"/>
              <a:gd name="connsiteX0" fmla="*/ 0 w 3835143"/>
              <a:gd name="connsiteY0" fmla="*/ 6921428 h 6921428"/>
              <a:gd name="connsiteX1" fmla="*/ 1218201 w 3835143"/>
              <a:gd name="connsiteY1" fmla="*/ 10049 h 6921428"/>
              <a:gd name="connsiteX2" fmla="*/ 3835143 w 3835143"/>
              <a:gd name="connsiteY2" fmla="*/ 0 h 6921428"/>
              <a:gd name="connsiteX3" fmla="*/ 3530582 w 3835143"/>
              <a:gd name="connsiteY3" fmla="*/ 6911380 h 6921428"/>
              <a:gd name="connsiteX4" fmla="*/ 0 w 3835143"/>
              <a:gd name="connsiteY4" fmla="*/ 6921428 h 6921428"/>
              <a:gd name="connsiteX0" fmla="*/ 0 w 3530582"/>
              <a:gd name="connsiteY0" fmla="*/ 6911380 h 6911380"/>
              <a:gd name="connsiteX1" fmla="*/ 1218201 w 3530582"/>
              <a:gd name="connsiteY1" fmla="*/ 1 h 6911380"/>
              <a:gd name="connsiteX2" fmla="*/ 3491957 w 3530582"/>
              <a:gd name="connsiteY2" fmla="*/ 0 h 6911380"/>
              <a:gd name="connsiteX3" fmla="*/ 3530582 w 3530582"/>
              <a:gd name="connsiteY3" fmla="*/ 6901332 h 6911380"/>
              <a:gd name="connsiteX4" fmla="*/ 0 w 3530582"/>
              <a:gd name="connsiteY4" fmla="*/ 6911380 h 6911380"/>
              <a:gd name="connsiteX0" fmla="*/ 0 w 3534855"/>
              <a:gd name="connsiteY0" fmla="*/ 6911379 h 6911379"/>
              <a:gd name="connsiteX1" fmla="*/ 1218201 w 3534855"/>
              <a:gd name="connsiteY1" fmla="*/ 0 h 6911379"/>
              <a:gd name="connsiteX2" fmla="*/ 3534855 w 3534855"/>
              <a:gd name="connsiteY2" fmla="*/ 10047 h 6911379"/>
              <a:gd name="connsiteX3" fmla="*/ 3530582 w 3534855"/>
              <a:gd name="connsiteY3" fmla="*/ 6901331 h 6911379"/>
              <a:gd name="connsiteX4" fmla="*/ 0 w 3534855"/>
              <a:gd name="connsiteY4" fmla="*/ 6911379 h 6911379"/>
              <a:gd name="connsiteX0" fmla="*/ 0 w 3534855"/>
              <a:gd name="connsiteY0" fmla="*/ 6911379 h 6911379"/>
              <a:gd name="connsiteX1" fmla="*/ 1218201 w 3534855"/>
              <a:gd name="connsiteY1" fmla="*/ 0 h 6911379"/>
              <a:gd name="connsiteX2" fmla="*/ 3534855 w 3534855"/>
              <a:gd name="connsiteY2" fmla="*/ 10047 h 6911379"/>
              <a:gd name="connsiteX3" fmla="*/ 3530582 w 3534855"/>
              <a:gd name="connsiteY3" fmla="*/ 6901331 h 6911379"/>
              <a:gd name="connsiteX4" fmla="*/ 0 w 3534855"/>
              <a:gd name="connsiteY4" fmla="*/ 6911379 h 6911379"/>
              <a:gd name="connsiteX0" fmla="*/ 0 w 3534855"/>
              <a:gd name="connsiteY0" fmla="*/ 6921427 h 6921427"/>
              <a:gd name="connsiteX1" fmla="*/ 1223563 w 3534855"/>
              <a:gd name="connsiteY1" fmla="*/ 0 h 6921427"/>
              <a:gd name="connsiteX2" fmla="*/ 3534855 w 3534855"/>
              <a:gd name="connsiteY2" fmla="*/ 20095 h 6921427"/>
              <a:gd name="connsiteX3" fmla="*/ 3530582 w 3534855"/>
              <a:gd name="connsiteY3" fmla="*/ 6911379 h 6921427"/>
              <a:gd name="connsiteX4" fmla="*/ 0 w 3534855"/>
              <a:gd name="connsiteY4" fmla="*/ 6921427 h 6921427"/>
              <a:gd name="connsiteX0" fmla="*/ 0 w 3534855"/>
              <a:gd name="connsiteY0" fmla="*/ 6921427 h 6921427"/>
              <a:gd name="connsiteX1" fmla="*/ 746439 w 3534855"/>
              <a:gd name="connsiteY1" fmla="*/ 0 h 6921427"/>
              <a:gd name="connsiteX2" fmla="*/ 3534855 w 3534855"/>
              <a:gd name="connsiteY2" fmla="*/ 20095 h 6921427"/>
              <a:gd name="connsiteX3" fmla="*/ 3530582 w 3534855"/>
              <a:gd name="connsiteY3" fmla="*/ 6911379 h 6921427"/>
              <a:gd name="connsiteX4" fmla="*/ 0 w 3534855"/>
              <a:gd name="connsiteY4" fmla="*/ 6921427 h 6921427"/>
              <a:gd name="connsiteX0" fmla="*/ 0 w 3534855"/>
              <a:gd name="connsiteY0" fmla="*/ 6901332 h 6901332"/>
              <a:gd name="connsiteX1" fmla="*/ 746439 w 3534855"/>
              <a:gd name="connsiteY1" fmla="*/ 20246 h 6901332"/>
              <a:gd name="connsiteX2" fmla="*/ 3534855 w 3534855"/>
              <a:gd name="connsiteY2" fmla="*/ 0 h 6901332"/>
              <a:gd name="connsiteX3" fmla="*/ 3530582 w 3534855"/>
              <a:gd name="connsiteY3" fmla="*/ 6891284 h 6901332"/>
              <a:gd name="connsiteX4" fmla="*/ 0 w 3534855"/>
              <a:gd name="connsiteY4" fmla="*/ 6901332 h 6901332"/>
              <a:gd name="connsiteX0" fmla="*/ 0 w 3531267"/>
              <a:gd name="connsiteY0" fmla="*/ 6881086 h 6881086"/>
              <a:gd name="connsiteX1" fmla="*/ 746439 w 3531267"/>
              <a:gd name="connsiteY1" fmla="*/ 0 h 6881086"/>
              <a:gd name="connsiteX2" fmla="*/ 3531267 w 3531267"/>
              <a:gd name="connsiteY2" fmla="*/ 13372 h 6881086"/>
              <a:gd name="connsiteX3" fmla="*/ 3530582 w 3531267"/>
              <a:gd name="connsiteY3" fmla="*/ 6871038 h 6881086"/>
              <a:gd name="connsiteX4" fmla="*/ 0 w 3531267"/>
              <a:gd name="connsiteY4" fmla="*/ 6881086 h 6881086"/>
              <a:gd name="connsiteX0" fmla="*/ 0 w 3534855"/>
              <a:gd name="connsiteY0" fmla="*/ 6881162 h 6881162"/>
              <a:gd name="connsiteX1" fmla="*/ 746439 w 3534855"/>
              <a:gd name="connsiteY1" fmla="*/ 76 h 6881162"/>
              <a:gd name="connsiteX2" fmla="*/ 3534855 w 3534855"/>
              <a:gd name="connsiteY2" fmla="*/ 0 h 6881162"/>
              <a:gd name="connsiteX3" fmla="*/ 3530582 w 3534855"/>
              <a:gd name="connsiteY3" fmla="*/ 6871114 h 6881162"/>
              <a:gd name="connsiteX4" fmla="*/ 0 w 3534855"/>
              <a:gd name="connsiteY4" fmla="*/ 6881162 h 6881162"/>
              <a:gd name="connsiteX0" fmla="*/ 0 w 3534855"/>
              <a:gd name="connsiteY0" fmla="*/ 6881162 h 6891284"/>
              <a:gd name="connsiteX1" fmla="*/ 746439 w 3534855"/>
              <a:gd name="connsiteY1" fmla="*/ 76 h 6891284"/>
              <a:gd name="connsiteX2" fmla="*/ 3534855 w 3534855"/>
              <a:gd name="connsiteY2" fmla="*/ 0 h 6891284"/>
              <a:gd name="connsiteX3" fmla="*/ 3444470 w 3534855"/>
              <a:gd name="connsiteY3" fmla="*/ 6891284 h 6891284"/>
              <a:gd name="connsiteX4" fmla="*/ 0 w 3534855"/>
              <a:gd name="connsiteY4" fmla="*/ 6881162 h 6891284"/>
              <a:gd name="connsiteX0" fmla="*/ 0 w 3534855"/>
              <a:gd name="connsiteY0" fmla="*/ 6881162 h 6881162"/>
              <a:gd name="connsiteX1" fmla="*/ 746439 w 3534855"/>
              <a:gd name="connsiteY1" fmla="*/ 76 h 6881162"/>
              <a:gd name="connsiteX2" fmla="*/ 3534855 w 3534855"/>
              <a:gd name="connsiteY2" fmla="*/ 0 h 6881162"/>
              <a:gd name="connsiteX3" fmla="*/ 3509054 w 3534855"/>
              <a:gd name="connsiteY3" fmla="*/ 6871113 h 6881162"/>
              <a:gd name="connsiteX4" fmla="*/ 0 w 3534855"/>
              <a:gd name="connsiteY4" fmla="*/ 6881162 h 6881162"/>
              <a:gd name="connsiteX0" fmla="*/ 0 w 3534855"/>
              <a:gd name="connsiteY0" fmla="*/ 6881162 h 6891284"/>
              <a:gd name="connsiteX1" fmla="*/ 746439 w 3534855"/>
              <a:gd name="connsiteY1" fmla="*/ 76 h 6891284"/>
              <a:gd name="connsiteX2" fmla="*/ 3534855 w 3534855"/>
              <a:gd name="connsiteY2" fmla="*/ 0 h 6891284"/>
              <a:gd name="connsiteX3" fmla="*/ 3512642 w 3534855"/>
              <a:gd name="connsiteY3" fmla="*/ 6891284 h 6891284"/>
              <a:gd name="connsiteX4" fmla="*/ 0 w 3534855"/>
              <a:gd name="connsiteY4" fmla="*/ 6881162 h 6891284"/>
              <a:gd name="connsiteX0" fmla="*/ 0 w 3531267"/>
              <a:gd name="connsiteY0" fmla="*/ 6867715 h 6891284"/>
              <a:gd name="connsiteX1" fmla="*/ 742851 w 3531267"/>
              <a:gd name="connsiteY1" fmla="*/ 76 h 6891284"/>
              <a:gd name="connsiteX2" fmla="*/ 3531267 w 3531267"/>
              <a:gd name="connsiteY2" fmla="*/ 0 h 6891284"/>
              <a:gd name="connsiteX3" fmla="*/ 3509054 w 3531267"/>
              <a:gd name="connsiteY3" fmla="*/ 6891284 h 6891284"/>
              <a:gd name="connsiteX4" fmla="*/ 0 w 3531267"/>
              <a:gd name="connsiteY4" fmla="*/ 6867715 h 6891284"/>
              <a:gd name="connsiteX0" fmla="*/ 0 w 3531267"/>
              <a:gd name="connsiteY0" fmla="*/ 6867715 h 6891284"/>
              <a:gd name="connsiteX1" fmla="*/ 742851 w 3531267"/>
              <a:gd name="connsiteY1" fmla="*/ 76 h 6891284"/>
              <a:gd name="connsiteX2" fmla="*/ 3531267 w 3531267"/>
              <a:gd name="connsiteY2" fmla="*/ 0 h 6891284"/>
              <a:gd name="connsiteX3" fmla="*/ 3509054 w 3531267"/>
              <a:gd name="connsiteY3" fmla="*/ 6891284 h 6891284"/>
              <a:gd name="connsiteX4" fmla="*/ 0 w 3531267"/>
              <a:gd name="connsiteY4" fmla="*/ 6867715 h 6891284"/>
              <a:gd name="connsiteX0" fmla="*/ 0 w 3531267"/>
              <a:gd name="connsiteY0" fmla="*/ 6867715 h 6898008"/>
              <a:gd name="connsiteX1" fmla="*/ 742851 w 3531267"/>
              <a:gd name="connsiteY1" fmla="*/ 76 h 6898008"/>
              <a:gd name="connsiteX2" fmla="*/ 3531267 w 3531267"/>
              <a:gd name="connsiteY2" fmla="*/ 0 h 6898008"/>
              <a:gd name="connsiteX3" fmla="*/ 3509054 w 3531267"/>
              <a:gd name="connsiteY3" fmla="*/ 6898008 h 6898008"/>
              <a:gd name="connsiteX4" fmla="*/ 0 w 3531267"/>
              <a:gd name="connsiteY4" fmla="*/ 6867715 h 6898008"/>
              <a:gd name="connsiteX0" fmla="*/ 0 w 3531267"/>
              <a:gd name="connsiteY0" fmla="*/ 6867715 h 6871114"/>
              <a:gd name="connsiteX1" fmla="*/ 742851 w 3531267"/>
              <a:gd name="connsiteY1" fmla="*/ 76 h 6871114"/>
              <a:gd name="connsiteX2" fmla="*/ 3531267 w 3531267"/>
              <a:gd name="connsiteY2" fmla="*/ 0 h 6871114"/>
              <a:gd name="connsiteX3" fmla="*/ 3509054 w 3531267"/>
              <a:gd name="connsiteY3" fmla="*/ 6871114 h 6871114"/>
              <a:gd name="connsiteX4" fmla="*/ 0 w 3531267"/>
              <a:gd name="connsiteY4" fmla="*/ 6867715 h 6871114"/>
              <a:gd name="connsiteX0" fmla="*/ 0 w 3535545"/>
              <a:gd name="connsiteY0" fmla="*/ 6867715 h 6876589"/>
              <a:gd name="connsiteX1" fmla="*/ 742851 w 3535545"/>
              <a:gd name="connsiteY1" fmla="*/ 76 h 6876589"/>
              <a:gd name="connsiteX2" fmla="*/ 3531267 w 3535545"/>
              <a:gd name="connsiteY2" fmla="*/ 0 h 6876589"/>
              <a:gd name="connsiteX3" fmla="*/ 3535352 w 3535545"/>
              <a:gd name="connsiteY3" fmla="*/ 6876589 h 6876589"/>
              <a:gd name="connsiteX4" fmla="*/ 0 w 3535545"/>
              <a:gd name="connsiteY4" fmla="*/ 6867715 h 6876589"/>
              <a:gd name="connsiteX0" fmla="*/ 0 w 3531267"/>
              <a:gd name="connsiteY0" fmla="*/ 6867715 h 6882065"/>
              <a:gd name="connsiteX1" fmla="*/ 742851 w 3531267"/>
              <a:gd name="connsiteY1" fmla="*/ 76 h 6882065"/>
              <a:gd name="connsiteX2" fmla="*/ 3531267 w 3531267"/>
              <a:gd name="connsiteY2" fmla="*/ 0 h 6882065"/>
              <a:gd name="connsiteX3" fmla="*/ 3520742 w 3531267"/>
              <a:gd name="connsiteY3" fmla="*/ 6882065 h 6882065"/>
              <a:gd name="connsiteX4" fmla="*/ 0 w 3531267"/>
              <a:gd name="connsiteY4" fmla="*/ 6867715 h 6882065"/>
              <a:gd name="connsiteX0" fmla="*/ 0 w 3520777"/>
              <a:gd name="connsiteY0" fmla="*/ 6867639 h 6881989"/>
              <a:gd name="connsiteX1" fmla="*/ 742851 w 3520777"/>
              <a:gd name="connsiteY1" fmla="*/ 0 h 6881989"/>
              <a:gd name="connsiteX2" fmla="*/ 3481594 w 3520777"/>
              <a:gd name="connsiteY2" fmla="*/ 49203 h 6881989"/>
              <a:gd name="connsiteX3" fmla="*/ 3520742 w 3520777"/>
              <a:gd name="connsiteY3" fmla="*/ 6881989 h 6881989"/>
              <a:gd name="connsiteX4" fmla="*/ 0 w 3520777"/>
              <a:gd name="connsiteY4" fmla="*/ 6867639 h 6881989"/>
              <a:gd name="connsiteX0" fmla="*/ 0 w 3521052"/>
              <a:gd name="connsiteY0" fmla="*/ 6884141 h 6898491"/>
              <a:gd name="connsiteX1" fmla="*/ 742851 w 3521052"/>
              <a:gd name="connsiteY1" fmla="*/ 16502 h 6898491"/>
              <a:gd name="connsiteX2" fmla="*/ 3519579 w 3521052"/>
              <a:gd name="connsiteY2" fmla="*/ 0 h 6898491"/>
              <a:gd name="connsiteX3" fmla="*/ 3520742 w 3521052"/>
              <a:gd name="connsiteY3" fmla="*/ 6898491 h 6898491"/>
              <a:gd name="connsiteX4" fmla="*/ 0 w 3521052"/>
              <a:gd name="connsiteY4" fmla="*/ 6884141 h 6898491"/>
              <a:gd name="connsiteX0" fmla="*/ 0 w 3521052"/>
              <a:gd name="connsiteY0" fmla="*/ 6916918 h 6931268"/>
              <a:gd name="connsiteX1" fmla="*/ 745773 w 3521052"/>
              <a:gd name="connsiteY1" fmla="*/ 0 h 6931268"/>
              <a:gd name="connsiteX2" fmla="*/ 3519579 w 3521052"/>
              <a:gd name="connsiteY2" fmla="*/ 32777 h 6931268"/>
              <a:gd name="connsiteX3" fmla="*/ 3520742 w 3521052"/>
              <a:gd name="connsiteY3" fmla="*/ 6931268 h 6931268"/>
              <a:gd name="connsiteX4" fmla="*/ 0 w 3521052"/>
              <a:gd name="connsiteY4" fmla="*/ 6916918 h 6931268"/>
              <a:gd name="connsiteX0" fmla="*/ 0 w 3521052"/>
              <a:gd name="connsiteY0" fmla="*/ 6884141 h 6898491"/>
              <a:gd name="connsiteX1" fmla="*/ 737007 w 3521052"/>
              <a:gd name="connsiteY1" fmla="*/ 11026 h 6898491"/>
              <a:gd name="connsiteX2" fmla="*/ 3519579 w 3521052"/>
              <a:gd name="connsiteY2" fmla="*/ 0 h 6898491"/>
              <a:gd name="connsiteX3" fmla="*/ 3520742 w 3521052"/>
              <a:gd name="connsiteY3" fmla="*/ 6898491 h 6898491"/>
              <a:gd name="connsiteX4" fmla="*/ 0 w 3521052"/>
              <a:gd name="connsiteY4" fmla="*/ 6884141 h 6898491"/>
              <a:gd name="connsiteX0" fmla="*/ 0 w 3521052"/>
              <a:gd name="connsiteY0" fmla="*/ 6884141 h 6898491"/>
              <a:gd name="connsiteX1" fmla="*/ 737007 w 3521052"/>
              <a:gd name="connsiteY1" fmla="*/ 5346 h 6898491"/>
              <a:gd name="connsiteX2" fmla="*/ 3519579 w 3521052"/>
              <a:gd name="connsiteY2" fmla="*/ 0 h 6898491"/>
              <a:gd name="connsiteX3" fmla="*/ 3520742 w 3521052"/>
              <a:gd name="connsiteY3" fmla="*/ 6898491 h 6898491"/>
              <a:gd name="connsiteX4" fmla="*/ 0 w 3521052"/>
              <a:gd name="connsiteY4" fmla="*/ 6884141 h 6898491"/>
              <a:gd name="connsiteX0" fmla="*/ 0 w 3524083"/>
              <a:gd name="connsiteY0" fmla="*/ 6878461 h 6898491"/>
              <a:gd name="connsiteX1" fmla="*/ 740038 w 3524083"/>
              <a:gd name="connsiteY1" fmla="*/ 5346 h 6898491"/>
              <a:gd name="connsiteX2" fmla="*/ 3522610 w 3524083"/>
              <a:gd name="connsiteY2" fmla="*/ 0 h 6898491"/>
              <a:gd name="connsiteX3" fmla="*/ 3523773 w 3524083"/>
              <a:gd name="connsiteY3" fmla="*/ 6898491 h 6898491"/>
              <a:gd name="connsiteX4" fmla="*/ 0 w 3524083"/>
              <a:gd name="connsiteY4" fmla="*/ 6878461 h 6898491"/>
              <a:gd name="connsiteX0" fmla="*/ 0 w 3522610"/>
              <a:gd name="connsiteY0" fmla="*/ 6878461 h 6904171"/>
              <a:gd name="connsiteX1" fmla="*/ 740038 w 3522610"/>
              <a:gd name="connsiteY1" fmla="*/ 5346 h 6904171"/>
              <a:gd name="connsiteX2" fmla="*/ 3522610 w 3522610"/>
              <a:gd name="connsiteY2" fmla="*/ 0 h 6904171"/>
              <a:gd name="connsiteX3" fmla="*/ 3490433 w 3522610"/>
              <a:gd name="connsiteY3" fmla="*/ 6904171 h 6904171"/>
              <a:gd name="connsiteX4" fmla="*/ 0 w 3522610"/>
              <a:gd name="connsiteY4" fmla="*/ 6878461 h 6904171"/>
              <a:gd name="connsiteX0" fmla="*/ 0 w 3522610"/>
              <a:gd name="connsiteY0" fmla="*/ 6878461 h 6878461"/>
              <a:gd name="connsiteX1" fmla="*/ 740038 w 3522610"/>
              <a:gd name="connsiteY1" fmla="*/ 5346 h 6878461"/>
              <a:gd name="connsiteX2" fmla="*/ 3522610 w 3522610"/>
              <a:gd name="connsiteY2" fmla="*/ 0 h 6878461"/>
              <a:gd name="connsiteX3" fmla="*/ 3454063 w 3522610"/>
              <a:gd name="connsiteY3" fmla="*/ 6818978 h 6878461"/>
              <a:gd name="connsiteX4" fmla="*/ 0 w 3522610"/>
              <a:gd name="connsiteY4" fmla="*/ 6878461 h 6878461"/>
              <a:gd name="connsiteX0" fmla="*/ 0 w 3522610"/>
              <a:gd name="connsiteY0" fmla="*/ 6878461 h 6878461"/>
              <a:gd name="connsiteX1" fmla="*/ 740038 w 3522610"/>
              <a:gd name="connsiteY1" fmla="*/ 5346 h 6878461"/>
              <a:gd name="connsiteX2" fmla="*/ 3522610 w 3522610"/>
              <a:gd name="connsiteY2" fmla="*/ 0 h 6878461"/>
              <a:gd name="connsiteX3" fmla="*/ 3508618 w 3522610"/>
              <a:gd name="connsiteY3" fmla="*/ 6875773 h 6878461"/>
              <a:gd name="connsiteX4" fmla="*/ 0 w 3522610"/>
              <a:gd name="connsiteY4" fmla="*/ 6878461 h 6878461"/>
              <a:gd name="connsiteX0" fmla="*/ 0 w 3508644"/>
              <a:gd name="connsiteY0" fmla="*/ 6873115 h 6873115"/>
              <a:gd name="connsiteX1" fmla="*/ 740038 w 3508644"/>
              <a:gd name="connsiteY1" fmla="*/ 0 h 6873115"/>
              <a:gd name="connsiteX2" fmla="*/ 3455931 w 3508644"/>
              <a:gd name="connsiteY2" fmla="*/ 119604 h 6873115"/>
              <a:gd name="connsiteX3" fmla="*/ 3508618 w 3508644"/>
              <a:gd name="connsiteY3" fmla="*/ 6870427 h 6873115"/>
              <a:gd name="connsiteX4" fmla="*/ 0 w 3508644"/>
              <a:gd name="connsiteY4" fmla="*/ 6873115 h 6873115"/>
              <a:gd name="connsiteX0" fmla="*/ 0 w 3510487"/>
              <a:gd name="connsiteY0" fmla="*/ 6873115 h 6873115"/>
              <a:gd name="connsiteX1" fmla="*/ 740038 w 3510487"/>
              <a:gd name="connsiteY1" fmla="*/ 0 h 6873115"/>
              <a:gd name="connsiteX2" fmla="*/ 3510487 w 3510487"/>
              <a:gd name="connsiteY2" fmla="*/ 334 h 6873115"/>
              <a:gd name="connsiteX3" fmla="*/ 3508618 w 3510487"/>
              <a:gd name="connsiteY3" fmla="*/ 6870427 h 6873115"/>
              <a:gd name="connsiteX4" fmla="*/ 0 w 3510487"/>
              <a:gd name="connsiteY4" fmla="*/ 6873115 h 6873115"/>
              <a:gd name="connsiteX0" fmla="*/ 3005295 w 6515782"/>
              <a:gd name="connsiteY0" fmla="*/ 6873115 h 6873115"/>
              <a:gd name="connsiteX1" fmla="*/ 3745333 w 6515782"/>
              <a:gd name="connsiteY1" fmla="*/ 0 h 6873115"/>
              <a:gd name="connsiteX2" fmla="*/ 6515782 w 6515782"/>
              <a:gd name="connsiteY2" fmla="*/ 334 h 6873115"/>
              <a:gd name="connsiteX3" fmla="*/ 0 w 6515782"/>
              <a:gd name="connsiteY3" fmla="*/ 6870427 h 6873115"/>
              <a:gd name="connsiteX4" fmla="*/ 3005295 w 6515782"/>
              <a:gd name="connsiteY4" fmla="*/ 6873115 h 6873115"/>
              <a:gd name="connsiteX0" fmla="*/ 3005295 w 3745333"/>
              <a:gd name="connsiteY0" fmla="*/ 6873115 h 6873115"/>
              <a:gd name="connsiteX1" fmla="*/ 3745333 w 3745333"/>
              <a:gd name="connsiteY1" fmla="*/ 0 h 6873115"/>
              <a:gd name="connsiteX2" fmla="*/ 6473 w 3745333"/>
              <a:gd name="connsiteY2" fmla="*/ 8960 h 6873115"/>
              <a:gd name="connsiteX3" fmla="*/ 0 w 3745333"/>
              <a:gd name="connsiteY3" fmla="*/ 6870427 h 6873115"/>
              <a:gd name="connsiteX4" fmla="*/ 3005295 w 3745333"/>
              <a:gd name="connsiteY4" fmla="*/ 6873115 h 6873115"/>
              <a:gd name="connsiteX0" fmla="*/ 2998841 w 3738879"/>
              <a:gd name="connsiteY0" fmla="*/ 6873115 h 6873115"/>
              <a:gd name="connsiteX1" fmla="*/ 3738879 w 3738879"/>
              <a:gd name="connsiteY1" fmla="*/ 0 h 6873115"/>
              <a:gd name="connsiteX2" fmla="*/ 19 w 3738879"/>
              <a:gd name="connsiteY2" fmla="*/ 8960 h 6873115"/>
              <a:gd name="connsiteX3" fmla="*/ 76409 w 3738879"/>
              <a:gd name="connsiteY3" fmla="*/ 6758284 h 6873115"/>
              <a:gd name="connsiteX4" fmla="*/ 2998841 w 3738879"/>
              <a:gd name="connsiteY4" fmla="*/ 6873115 h 6873115"/>
              <a:gd name="connsiteX0" fmla="*/ 3000691 w 3740729"/>
              <a:gd name="connsiteY0" fmla="*/ 6873115 h 6873115"/>
              <a:gd name="connsiteX1" fmla="*/ 3740729 w 3740729"/>
              <a:gd name="connsiteY1" fmla="*/ 0 h 6873115"/>
              <a:gd name="connsiteX2" fmla="*/ 1869 w 3740729"/>
              <a:gd name="connsiteY2" fmla="*/ 8960 h 6873115"/>
              <a:gd name="connsiteX3" fmla="*/ 0 w 3740729"/>
              <a:gd name="connsiteY3" fmla="*/ 6870427 h 6873115"/>
              <a:gd name="connsiteX4" fmla="*/ 3000691 w 3740729"/>
              <a:gd name="connsiteY4" fmla="*/ 6873115 h 6873115"/>
              <a:gd name="connsiteX0" fmla="*/ 2998826 w 3738864"/>
              <a:gd name="connsiteY0" fmla="*/ 6873115 h 6879053"/>
              <a:gd name="connsiteX1" fmla="*/ 3738864 w 3738864"/>
              <a:gd name="connsiteY1" fmla="*/ 0 h 6879053"/>
              <a:gd name="connsiteX2" fmla="*/ 4 w 3738864"/>
              <a:gd name="connsiteY2" fmla="*/ 8960 h 6879053"/>
              <a:gd name="connsiteX3" fmla="*/ 495310 w 3738864"/>
              <a:gd name="connsiteY3" fmla="*/ 6879053 h 6879053"/>
              <a:gd name="connsiteX4" fmla="*/ 2998826 w 3738864"/>
              <a:gd name="connsiteY4" fmla="*/ 6873115 h 6879053"/>
              <a:gd name="connsiteX0" fmla="*/ 2998826 w 3738864"/>
              <a:gd name="connsiteY0" fmla="*/ 6873115 h 6873115"/>
              <a:gd name="connsiteX1" fmla="*/ 3738864 w 3738864"/>
              <a:gd name="connsiteY1" fmla="*/ 0 h 6873115"/>
              <a:gd name="connsiteX2" fmla="*/ 4 w 3738864"/>
              <a:gd name="connsiteY2" fmla="*/ 8960 h 6873115"/>
              <a:gd name="connsiteX3" fmla="*/ 315775 w 3738864"/>
              <a:gd name="connsiteY3" fmla="*/ 6870427 h 6873115"/>
              <a:gd name="connsiteX4" fmla="*/ 2998826 w 3738864"/>
              <a:gd name="connsiteY4" fmla="*/ 6873115 h 6873115"/>
              <a:gd name="connsiteX0" fmla="*/ 2683051 w 3423089"/>
              <a:gd name="connsiteY0" fmla="*/ 6873115 h 6873115"/>
              <a:gd name="connsiteX1" fmla="*/ 3423089 w 3423089"/>
              <a:gd name="connsiteY1" fmla="*/ 0 h 6873115"/>
              <a:gd name="connsiteX2" fmla="*/ 139972 w 3423089"/>
              <a:gd name="connsiteY2" fmla="*/ 86598 h 6873115"/>
              <a:gd name="connsiteX3" fmla="*/ 0 w 3423089"/>
              <a:gd name="connsiteY3" fmla="*/ 6870427 h 6873115"/>
              <a:gd name="connsiteX4" fmla="*/ 2683051 w 3423089"/>
              <a:gd name="connsiteY4" fmla="*/ 6873115 h 6873115"/>
              <a:gd name="connsiteX0" fmla="*/ 2683051 w 3423089"/>
              <a:gd name="connsiteY0" fmla="*/ 6873115 h 6873115"/>
              <a:gd name="connsiteX1" fmla="*/ 3423089 w 3423089"/>
              <a:gd name="connsiteY1" fmla="*/ 0 h 6873115"/>
              <a:gd name="connsiteX2" fmla="*/ 1868 w 3423089"/>
              <a:gd name="connsiteY2" fmla="*/ 334 h 6873115"/>
              <a:gd name="connsiteX3" fmla="*/ 0 w 3423089"/>
              <a:gd name="connsiteY3" fmla="*/ 6870427 h 6873115"/>
              <a:gd name="connsiteX4" fmla="*/ 2683051 w 3423089"/>
              <a:gd name="connsiteY4" fmla="*/ 6873115 h 6873115"/>
              <a:gd name="connsiteX0" fmla="*/ 2681213 w 3421251"/>
              <a:gd name="connsiteY0" fmla="*/ 6873115 h 6876564"/>
              <a:gd name="connsiteX1" fmla="*/ 3421251 w 3421251"/>
              <a:gd name="connsiteY1" fmla="*/ 0 h 6876564"/>
              <a:gd name="connsiteX2" fmla="*/ 30 w 3421251"/>
              <a:gd name="connsiteY2" fmla="*/ 334 h 6876564"/>
              <a:gd name="connsiteX3" fmla="*/ 47286 w 3421251"/>
              <a:gd name="connsiteY3" fmla="*/ 6876564 h 6876564"/>
              <a:gd name="connsiteX4" fmla="*/ 2681213 w 3421251"/>
              <a:gd name="connsiteY4" fmla="*/ 6873115 h 6876564"/>
              <a:gd name="connsiteX0" fmla="*/ 2689601 w 3429639"/>
              <a:gd name="connsiteY0" fmla="*/ 6873115 h 6888838"/>
              <a:gd name="connsiteX1" fmla="*/ 3429639 w 3429639"/>
              <a:gd name="connsiteY1" fmla="*/ 0 h 6888838"/>
              <a:gd name="connsiteX2" fmla="*/ 8418 w 3429639"/>
              <a:gd name="connsiteY2" fmla="*/ 334 h 6888838"/>
              <a:gd name="connsiteX3" fmla="*/ 0 w 3429639"/>
              <a:gd name="connsiteY3" fmla="*/ 6888838 h 6888838"/>
              <a:gd name="connsiteX4" fmla="*/ 2689601 w 3429639"/>
              <a:gd name="connsiteY4" fmla="*/ 6873115 h 6888838"/>
              <a:gd name="connsiteX0" fmla="*/ 2694321 w 3434359"/>
              <a:gd name="connsiteY0" fmla="*/ 6873115 h 6888838"/>
              <a:gd name="connsiteX1" fmla="*/ 3434359 w 3434359"/>
              <a:gd name="connsiteY1" fmla="*/ 0 h 6888838"/>
              <a:gd name="connsiteX2" fmla="*/ 183 w 3434359"/>
              <a:gd name="connsiteY2" fmla="*/ 8426 h 6888838"/>
              <a:gd name="connsiteX3" fmla="*/ 4720 w 3434359"/>
              <a:gd name="connsiteY3" fmla="*/ 6888838 h 6888838"/>
              <a:gd name="connsiteX4" fmla="*/ 2694321 w 3434359"/>
              <a:gd name="connsiteY4" fmla="*/ 6873115 h 6888838"/>
              <a:gd name="connsiteX0" fmla="*/ 2698237 w 3438275"/>
              <a:gd name="connsiteY0" fmla="*/ 6873115 h 6896930"/>
              <a:gd name="connsiteX1" fmla="*/ 3438275 w 3438275"/>
              <a:gd name="connsiteY1" fmla="*/ 0 h 6896930"/>
              <a:gd name="connsiteX2" fmla="*/ 4099 w 3438275"/>
              <a:gd name="connsiteY2" fmla="*/ 8426 h 6896930"/>
              <a:gd name="connsiteX3" fmla="*/ 0 w 3438275"/>
              <a:gd name="connsiteY3" fmla="*/ 6896930 h 6896930"/>
              <a:gd name="connsiteX4" fmla="*/ 2698237 w 3438275"/>
              <a:gd name="connsiteY4" fmla="*/ 6873115 h 6896930"/>
              <a:gd name="connsiteX0" fmla="*/ 2698237 w 3438275"/>
              <a:gd name="connsiteY0" fmla="*/ 6873115 h 6896930"/>
              <a:gd name="connsiteX1" fmla="*/ 3438275 w 3438275"/>
              <a:gd name="connsiteY1" fmla="*/ 0 h 6896930"/>
              <a:gd name="connsiteX2" fmla="*/ 4099 w 3438275"/>
              <a:gd name="connsiteY2" fmla="*/ 8426 h 6896930"/>
              <a:gd name="connsiteX3" fmla="*/ 0 w 3438275"/>
              <a:gd name="connsiteY3" fmla="*/ 6896930 h 6896930"/>
              <a:gd name="connsiteX4" fmla="*/ 2698237 w 3438275"/>
              <a:gd name="connsiteY4" fmla="*/ 6873115 h 6896930"/>
              <a:gd name="connsiteX0" fmla="*/ 2698237 w 3438275"/>
              <a:gd name="connsiteY0" fmla="*/ 6874214 h 6898029"/>
              <a:gd name="connsiteX1" fmla="*/ 3438275 w 3438275"/>
              <a:gd name="connsiteY1" fmla="*/ 1099 h 6898029"/>
              <a:gd name="connsiteX2" fmla="*/ 710 w 3438275"/>
              <a:gd name="connsiteY2" fmla="*/ 0 h 6898029"/>
              <a:gd name="connsiteX3" fmla="*/ 0 w 3438275"/>
              <a:gd name="connsiteY3" fmla="*/ 6898029 h 6898029"/>
              <a:gd name="connsiteX4" fmla="*/ 2698237 w 3438275"/>
              <a:gd name="connsiteY4" fmla="*/ 6874214 h 6898029"/>
              <a:gd name="connsiteX0" fmla="*/ 2697850 w 3437888"/>
              <a:gd name="connsiteY0" fmla="*/ 6874214 h 6891679"/>
              <a:gd name="connsiteX1" fmla="*/ 3437888 w 3437888"/>
              <a:gd name="connsiteY1" fmla="*/ 1099 h 6891679"/>
              <a:gd name="connsiteX2" fmla="*/ 323 w 3437888"/>
              <a:gd name="connsiteY2" fmla="*/ 0 h 6891679"/>
              <a:gd name="connsiteX3" fmla="*/ 1307 w 3437888"/>
              <a:gd name="connsiteY3" fmla="*/ 6891679 h 6891679"/>
              <a:gd name="connsiteX4" fmla="*/ 2697850 w 3437888"/>
              <a:gd name="connsiteY4" fmla="*/ 6874214 h 6891679"/>
              <a:gd name="connsiteX0" fmla="*/ 2697764 w 3437802"/>
              <a:gd name="connsiteY0" fmla="*/ 6874214 h 6885329"/>
              <a:gd name="connsiteX1" fmla="*/ 3437802 w 3437802"/>
              <a:gd name="connsiteY1" fmla="*/ 1099 h 6885329"/>
              <a:gd name="connsiteX2" fmla="*/ 237 w 3437802"/>
              <a:gd name="connsiteY2" fmla="*/ 0 h 6885329"/>
              <a:gd name="connsiteX3" fmla="*/ 2915 w 3437802"/>
              <a:gd name="connsiteY3" fmla="*/ 6885329 h 6885329"/>
              <a:gd name="connsiteX4" fmla="*/ 2697764 w 3437802"/>
              <a:gd name="connsiteY4" fmla="*/ 6874214 h 6885329"/>
              <a:gd name="connsiteX0" fmla="*/ 2697764 w 3081008"/>
              <a:gd name="connsiteY0" fmla="*/ 6874214 h 6885329"/>
              <a:gd name="connsiteX1" fmla="*/ 3081008 w 3081008"/>
              <a:gd name="connsiteY1" fmla="*/ 1099 h 6885329"/>
              <a:gd name="connsiteX2" fmla="*/ 237 w 3081008"/>
              <a:gd name="connsiteY2" fmla="*/ 0 h 6885329"/>
              <a:gd name="connsiteX3" fmla="*/ 2915 w 3081008"/>
              <a:gd name="connsiteY3" fmla="*/ 6885329 h 6885329"/>
              <a:gd name="connsiteX4" fmla="*/ 2697764 w 3081008"/>
              <a:gd name="connsiteY4" fmla="*/ 6874214 h 6885329"/>
              <a:gd name="connsiteX0" fmla="*/ 2975622 w 3358866"/>
              <a:gd name="connsiteY0" fmla="*/ 6884047 h 6895162"/>
              <a:gd name="connsiteX1" fmla="*/ 3358866 w 3358866"/>
              <a:gd name="connsiteY1" fmla="*/ 10932 h 6895162"/>
              <a:gd name="connsiteX2" fmla="*/ 5 w 3358866"/>
              <a:gd name="connsiteY2" fmla="*/ 0 h 6895162"/>
              <a:gd name="connsiteX3" fmla="*/ 280773 w 3358866"/>
              <a:gd name="connsiteY3" fmla="*/ 6895162 h 6895162"/>
              <a:gd name="connsiteX4" fmla="*/ 2975622 w 3358866"/>
              <a:gd name="connsiteY4" fmla="*/ 6884047 h 6895162"/>
              <a:gd name="connsiteX0" fmla="*/ 2975853 w 3359097"/>
              <a:gd name="connsiteY0" fmla="*/ 6884047 h 6884047"/>
              <a:gd name="connsiteX1" fmla="*/ 3359097 w 3359097"/>
              <a:gd name="connsiteY1" fmla="*/ 10932 h 6884047"/>
              <a:gd name="connsiteX2" fmla="*/ 236 w 3359097"/>
              <a:gd name="connsiteY2" fmla="*/ 0 h 6884047"/>
              <a:gd name="connsiteX3" fmla="*/ 2915 w 3359097"/>
              <a:gd name="connsiteY3" fmla="*/ 6875497 h 6884047"/>
              <a:gd name="connsiteX4" fmla="*/ 2975853 w 3359097"/>
              <a:gd name="connsiteY4" fmla="*/ 6884047 h 6884047"/>
              <a:gd name="connsiteX0" fmla="*/ 2988679 w 3371923"/>
              <a:gd name="connsiteY0" fmla="*/ 6884047 h 6885329"/>
              <a:gd name="connsiteX1" fmla="*/ 3371923 w 3371923"/>
              <a:gd name="connsiteY1" fmla="*/ 10932 h 6885329"/>
              <a:gd name="connsiteX2" fmla="*/ 13062 w 3371923"/>
              <a:gd name="connsiteY2" fmla="*/ 0 h 6885329"/>
              <a:gd name="connsiteX3" fmla="*/ 0 w 3371923"/>
              <a:gd name="connsiteY3" fmla="*/ 6885329 h 6885329"/>
              <a:gd name="connsiteX4" fmla="*/ 2988679 w 3371923"/>
              <a:gd name="connsiteY4" fmla="*/ 6884047 h 6885329"/>
              <a:gd name="connsiteX0" fmla="*/ 2978185 w 3361429"/>
              <a:gd name="connsiteY0" fmla="*/ 6884047 h 6884047"/>
              <a:gd name="connsiteX1" fmla="*/ 3361429 w 3361429"/>
              <a:gd name="connsiteY1" fmla="*/ 10932 h 6884047"/>
              <a:gd name="connsiteX2" fmla="*/ 2568 w 3361429"/>
              <a:gd name="connsiteY2" fmla="*/ 0 h 6884047"/>
              <a:gd name="connsiteX3" fmla="*/ 0 w 3361429"/>
              <a:gd name="connsiteY3" fmla="*/ 6875497 h 6884047"/>
              <a:gd name="connsiteX4" fmla="*/ 2978185 w 3361429"/>
              <a:gd name="connsiteY4" fmla="*/ 6884047 h 6884047"/>
              <a:gd name="connsiteX0" fmla="*/ 2978185 w 3361429"/>
              <a:gd name="connsiteY0" fmla="*/ 6884047 h 6884047"/>
              <a:gd name="connsiteX1" fmla="*/ 3361429 w 3361429"/>
              <a:gd name="connsiteY1" fmla="*/ 10932 h 6884047"/>
              <a:gd name="connsiteX2" fmla="*/ 2568 w 3361429"/>
              <a:gd name="connsiteY2" fmla="*/ 0 h 6884047"/>
              <a:gd name="connsiteX3" fmla="*/ 0 w 3361429"/>
              <a:gd name="connsiteY3" fmla="*/ 6875497 h 6884047"/>
              <a:gd name="connsiteX4" fmla="*/ 2978185 w 3361429"/>
              <a:gd name="connsiteY4" fmla="*/ 6884047 h 6884047"/>
              <a:gd name="connsiteX0" fmla="*/ 2981854 w 3365098"/>
              <a:gd name="connsiteY0" fmla="*/ 6884047 h 6889247"/>
              <a:gd name="connsiteX1" fmla="*/ 3365098 w 3365098"/>
              <a:gd name="connsiteY1" fmla="*/ 10932 h 6889247"/>
              <a:gd name="connsiteX2" fmla="*/ 6237 w 3365098"/>
              <a:gd name="connsiteY2" fmla="*/ 0 h 6889247"/>
              <a:gd name="connsiteX3" fmla="*/ 0 w 3365098"/>
              <a:gd name="connsiteY3" fmla="*/ 6889247 h 6889247"/>
              <a:gd name="connsiteX4" fmla="*/ 2981854 w 3365098"/>
              <a:gd name="connsiteY4" fmla="*/ 6884047 h 6889247"/>
              <a:gd name="connsiteX0" fmla="*/ 2981854 w 3365098"/>
              <a:gd name="connsiteY0" fmla="*/ 6884047 h 6889247"/>
              <a:gd name="connsiteX1" fmla="*/ 3365098 w 3365098"/>
              <a:gd name="connsiteY1" fmla="*/ 10932 h 6889247"/>
              <a:gd name="connsiteX2" fmla="*/ 6237 w 3365098"/>
              <a:gd name="connsiteY2" fmla="*/ 0 h 6889247"/>
              <a:gd name="connsiteX3" fmla="*/ 0 w 3365098"/>
              <a:gd name="connsiteY3" fmla="*/ 6889247 h 6889247"/>
              <a:gd name="connsiteX4" fmla="*/ 2981854 w 3365098"/>
              <a:gd name="connsiteY4" fmla="*/ 6884047 h 6889247"/>
              <a:gd name="connsiteX0" fmla="*/ 2981854 w 3365098"/>
              <a:gd name="connsiteY0" fmla="*/ 6873115 h 6878315"/>
              <a:gd name="connsiteX1" fmla="*/ 3365098 w 3365098"/>
              <a:gd name="connsiteY1" fmla="*/ 0 h 6878315"/>
              <a:gd name="connsiteX2" fmla="*/ 2568 w 3365098"/>
              <a:gd name="connsiteY2" fmla="*/ 167823 h 6878315"/>
              <a:gd name="connsiteX3" fmla="*/ 0 w 3365098"/>
              <a:gd name="connsiteY3" fmla="*/ 6878315 h 6878315"/>
              <a:gd name="connsiteX4" fmla="*/ 2981854 w 3365098"/>
              <a:gd name="connsiteY4" fmla="*/ 6873115 h 6878315"/>
              <a:gd name="connsiteX0" fmla="*/ 2981854 w 3365098"/>
              <a:gd name="connsiteY0" fmla="*/ 6884047 h 6889247"/>
              <a:gd name="connsiteX1" fmla="*/ 3365098 w 3365098"/>
              <a:gd name="connsiteY1" fmla="*/ 10932 h 6889247"/>
              <a:gd name="connsiteX2" fmla="*/ 6237 w 3365098"/>
              <a:gd name="connsiteY2" fmla="*/ 0 h 6889247"/>
              <a:gd name="connsiteX3" fmla="*/ 0 w 3365098"/>
              <a:gd name="connsiteY3" fmla="*/ 6889247 h 6889247"/>
              <a:gd name="connsiteX4" fmla="*/ 2981854 w 3365098"/>
              <a:gd name="connsiteY4" fmla="*/ 6884047 h 6889247"/>
              <a:gd name="connsiteX0" fmla="*/ 2981854 w 3365098"/>
              <a:gd name="connsiteY0" fmla="*/ 6886866 h 6892066"/>
              <a:gd name="connsiteX1" fmla="*/ 3365098 w 3365098"/>
              <a:gd name="connsiteY1" fmla="*/ 0 h 6892066"/>
              <a:gd name="connsiteX2" fmla="*/ 6237 w 3365098"/>
              <a:gd name="connsiteY2" fmla="*/ 2819 h 6892066"/>
              <a:gd name="connsiteX3" fmla="*/ 0 w 3365098"/>
              <a:gd name="connsiteY3" fmla="*/ 6892066 h 6892066"/>
              <a:gd name="connsiteX4" fmla="*/ 2981854 w 3365098"/>
              <a:gd name="connsiteY4" fmla="*/ 6886866 h 6892066"/>
              <a:gd name="connsiteX0" fmla="*/ 2975932 w 3359176"/>
              <a:gd name="connsiteY0" fmla="*/ 6886866 h 6898941"/>
              <a:gd name="connsiteX1" fmla="*/ 3359176 w 3359176"/>
              <a:gd name="connsiteY1" fmla="*/ 0 h 6898941"/>
              <a:gd name="connsiteX2" fmla="*/ 315 w 3359176"/>
              <a:gd name="connsiteY2" fmla="*/ 2819 h 6898941"/>
              <a:gd name="connsiteX3" fmla="*/ 1416 w 3359176"/>
              <a:gd name="connsiteY3" fmla="*/ 6898941 h 6898941"/>
              <a:gd name="connsiteX4" fmla="*/ 2975932 w 3359176"/>
              <a:gd name="connsiteY4" fmla="*/ 6886866 h 6898941"/>
              <a:gd name="connsiteX0" fmla="*/ 2975796 w 3359040"/>
              <a:gd name="connsiteY0" fmla="*/ 6886866 h 6892066"/>
              <a:gd name="connsiteX1" fmla="*/ 3359040 w 3359040"/>
              <a:gd name="connsiteY1" fmla="*/ 0 h 6892066"/>
              <a:gd name="connsiteX2" fmla="*/ 179 w 3359040"/>
              <a:gd name="connsiteY2" fmla="*/ 2819 h 6892066"/>
              <a:gd name="connsiteX3" fmla="*/ 4949 w 3359040"/>
              <a:gd name="connsiteY3" fmla="*/ 6892066 h 6892066"/>
              <a:gd name="connsiteX4" fmla="*/ 2975796 w 3359040"/>
              <a:gd name="connsiteY4" fmla="*/ 6886866 h 6892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9040" h="6892066">
                <a:moveTo>
                  <a:pt x="2975796" y="6886866"/>
                </a:moveTo>
                <a:lnTo>
                  <a:pt x="3359040" y="0"/>
                </a:lnTo>
                <a:lnTo>
                  <a:pt x="179" y="2819"/>
                </a:lnTo>
                <a:cubicBezTo>
                  <a:pt x="-1245" y="2299914"/>
                  <a:pt x="6373" y="4594971"/>
                  <a:pt x="4949" y="6892066"/>
                </a:cubicBezTo>
                <a:lnTo>
                  <a:pt x="2975796" y="68868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8" name="Bild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72" y="6229566"/>
            <a:ext cx="2666365" cy="339040"/>
          </a:xfrm>
          <a:prstGeom prst="rect">
            <a:avLst/>
          </a:prstGeom>
        </p:spPr>
      </p:pic>
      <p:sp>
        <p:nvSpPr>
          <p:cNvPr id="19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509803" y="995881"/>
            <a:ext cx="4689880" cy="344359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00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/>
              <a:t>Presentation</a:t>
            </a:r>
          </a:p>
        </p:txBody>
      </p:sp>
      <p:sp>
        <p:nvSpPr>
          <p:cNvPr id="20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566365" y="4687283"/>
            <a:ext cx="4613145" cy="5061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8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 err="1"/>
              <a:t>Name/Subtitle</a:t>
            </a:r>
            <a:endParaRPr lang="en-US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583951" y="5136267"/>
            <a:ext cx="2681287" cy="3290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/>
              <a:t>XX.XX. 20XX</a:t>
            </a:r>
          </a:p>
        </p:txBody>
      </p:sp>
    </p:spTree>
    <p:extLst>
      <p:ext uri="{BB962C8B-B14F-4D97-AF65-F5344CB8AC3E}">
        <p14:creationId xmlns:p14="http://schemas.microsoft.com/office/powerpoint/2010/main" val="220942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228">
          <p15:clr>
            <a:srgbClr val="FBAE40"/>
          </p15:clr>
        </p15:guide>
        <p15:guide id="2" pos="74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s separ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e 11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3" name="Rektangel 12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4" name="Bilde 13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Plassholder for innhold 2">
            <a:extLst>
              <a:ext uri="{FF2B5EF4-FFF2-40B4-BE49-F238E27FC236}">
                <a16:creationId xmlns:a16="http://schemas.microsoft.com/office/drawing/2014/main" id="{057332DF-8929-F14A-95EC-BF2407FAFA0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50463" y="1601658"/>
            <a:ext cx="4969972" cy="4680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15" name="Plassholder for innhold 2">
            <a:extLst>
              <a:ext uri="{FF2B5EF4-FFF2-40B4-BE49-F238E27FC236}">
                <a16:creationId xmlns:a16="http://schemas.microsoft.com/office/drawing/2014/main" id="{655EA5F9-30C9-D64C-8BE4-EB68E9D35DD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303255" y="1601658"/>
            <a:ext cx="4969972" cy="4680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9" name="Title Placeholder 14">
            <a:extLst>
              <a:ext uri="{FF2B5EF4-FFF2-40B4-BE49-F238E27FC236}">
                <a16:creationId xmlns:a16="http://schemas.microsoft.com/office/drawing/2014/main" id="{41278682-6FE6-C649-A5DF-816B944906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- image right slan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54017" y="1606724"/>
            <a:ext cx="5476280" cy="4816826"/>
          </a:xfrm>
          <a:custGeom>
            <a:avLst/>
            <a:gdLst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4548533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3926741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950869"/>
              <a:gd name="connsiteY0" fmla="*/ 0 h 4809951"/>
              <a:gd name="connsiteX1" fmla="*/ 4950869 w 4950869"/>
              <a:gd name="connsiteY1" fmla="*/ 0 h 4809951"/>
              <a:gd name="connsiteX2" fmla="*/ 3926741 w 4950869"/>
              <a:gd name="connsiteY2" fmla="*/ 4809951 h 4809951"/>
              <a:gd name="connsiteX3" fmla="*/ 0 w 4950869"/>
              <a:gd name="connsiteY3" fmla="*/ 4809951 h 4809951"/>
              <a:gd name="connsiteX4" fmla="*/ 0 w 4950869"/>
              <a:gd name="connsiteY4" fmla="*/ 0 h 4809951"/>
              <a:gd name="connsiteX0" fmla="*/ 0 w 4950869"/>
              <a:gd name="connsiteY0" fmla="*/ 0 h 4816826"/>
              <a:gd name="connsiteX1" fmla="*/ 4950869 w 4950869"/>
              <a:gd name="connsiteY1" fmla="*/ 0 h 4816826"/>
              <a:gd name="connsiteX2" fmla="*/ 4600509 w 4950869"/>
              <a:gd name="connsiteY2" fmla="*/ 4816826 h 4816826"/>
              <a:gd name="connsiteX3" fmla="*/ 0 w 4950869"/>
              <a:gd name="connsiteY3" fmla="*/ 4809951 h 4816826"/>
              <a:gd name="connsiteX4" fmla="*/ 0 w 4950869"/>
              <a:gd name="connsiteY4" fmla="*/ 0 h 4816826"/>
              <a:gd name="connsiteX0" fmla="*/ 0 w 5184626"/>
              <a:gd name="connsiteY0" fmla="*/ 0 h 4816826"/>
              <a:gd name="connsiteX1" fmla="*/ 5184626 w 5184626"/>
              <a:gd name="connsiteY1" fmla="*/ 0 h 4816826"/>
              <a:gd name="connsiteX2" fmla="*/ 4600509 w 5184626"/>
              <a:gd name="connsiteY2" fmla="*/ 4816826 h 4816826"/>
              <a:gd name="connsiteX3" fmla="*/ 0 w 5184626"/>
              <a:gd name="connsiteY3" fmla="*/ 4809951 h 4816826"/>
              <a:gd name="connsiteX4" fmla="*/ 0 w 5184626"/>
              <a:gd name="connsiteY4" fmla="*/ 0 h 4816826"/>
              <a:gd name="connsiteX0" fmla="*/ 0 w 5184626"/>
              <a:gd name="connsiteY0" fmla="*/ 0 h 4816826"/>
              <a:gd name="connsiteX1" fmla="*/ 5184626 w 5184626"/>
              <a:gd name="connsiteY1" fmla="*/ 0 h 4816826"/>
              <a:gd name="connsiteX2" fmla="*/ 4702904 w 5184626"/>
              <a:gd name="connsiteY2" fmla="*/ 4816826 h 4816826"/>
              <a:gd name="connsiteX3" fmla="*/ 0 w 5184626"/>
              <a:gd name="connsiteY3" fmla="*/ 4809951 h 4816826"/>
              <a:gd name="connsiteX4" fmla="*/ 0 w 5184626"/>
              <a:gd name="connsiteY4" fmla="*/ 0 h 4816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84626" h="4816826">
                <a:moveTo>
                  <a:pt x="0" y="0"/>
                </a:moveTo>
                <a:lnTo>
                  <a:pt x="5184626" y="0"/>
                </a:lnTo>
                <a:lnTo>
                  <a:pt x="4702904" y="4816826"/>
                </a:lnTo>
                <a:lnTo>
                  <a:pt x="0" y="4809951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 20pt</a:t>
            </a:r>
          </a:p>
          <a:p>
            <a:pPr lvl="2"/>
            <a:r>
              <a:rPr lang="en-US" err="1"/>
              <a:t>Third level</a:t>
            </a:r>
            <a:r>
              <a:rPr lang="en-US"/>
              <a:t> 18pt</a:t>
            </a:r>
          </a:p>
        </p:txBody>
      </p:sp>
      <p:sp>
        <p:nvSpPr>
          <p:cNvPr id="5" name="Plassholder for bilde 4"/>
          <p:cNvSpPr>
            <a:spLocks noGrp="1"/>
          </p:cNvSpPr>
          <p:nvPr>
            <p:ph type="pic" sz="quarter" idx="15" hasCustomPrompt="1"/>
          </p:nvPr>
        </p:nvSpPr>
        <p:spPr>
          <a:xfrm>
            <a:off x="6305693" y="0"/>
            <a:ext cx="5886307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704707 w 5886307"/>
              <a:gd name="connsiteY0" fmla="*/ 1 h 6858000"/>
              <a:gd name="connsiteX1" fmla="*/ 5886307 w 5886307"/>
              <a:gd name="connsiteY1" fmla="*/ 0 h 6858000"/>
              <a:gd name="connsiteX2" fmla="*/ 5886307 w 5886307"/>
              <a:gd name="connsiteY2" fmla="*/ 6858000 h 6858000"/>
              <a:gd name="connsiteX3" fmla="*/ 0 w 5886307"/>
              <a:gd name="connsiteY3" fmla="*/ 6858000 h 6858000"/>
              <a:gd name="connsiteX4" fmla="*/ 704707 w 5886307"/>
              <a:gd name="connsiteY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307" h="6858000">
                <a:moveTo>
                  <a:pt x="704707" y="1"/>
                </a:moveTo>
                <a:lnTo>
                  <a:pt x="5886307" y="0"/>
                </a:lnTo>
                <a:lnTo>
                  <a:pt x="5886307" y="6858000"/>
                </a:lnTo>
                <a:lnTo>
                  <a:pt x="0" y="6858000"/>
                </a:lnTo>
                <a:lnTo>
                  <a:pt x="704707" y="1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16ED3784-8F21-9049-9A8F-AAD21A74A7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1"/>
            <a:ext cx="5716648" cy="1223842"/>
          </a:xfrm>
          <a:custGeom>
            <a:avLst/>
            <a:gdLst>
              <a:gd name="connsiteX0" fmla="*/ 0 w 5412193"/>
              <a:gd name="connsiteY0" fmla="*/ 0 h 1218457"/>
              <a:gd name="connsiteX1" fmla="*/ 5412193 w 5412193"/>
              <a:gd name="connsiteY1" fmla="*/ 0 h 1218457"/>
              <a:gd name="connsiteX2" fmla="*/ 5412193 w 5412193"/>
              <a:gd name="connsiteY2" fmla="*/ 1218457 h 1218457"/>
              <a:gd name="connsiteX3" fmla="*/ 0 w 5412193"/>
              <a:gd name="connsiteY3" fmla="*/ 1218457 h 1218457"/>
              <a:gd name="connsiteX4" fmla="*/ 0 w 5412193"/>
              <a:gd name="connsiteY4" fmla="*/ 0 h 1218457"/>
              <a:gd name="connsiteX0" fmla="*/ 0 w 5412193"/>
              <a:gd name="connsiteY0" fmla="*/ 0 h 1218457"/>
              <a:gd name="connsiteX1" fmla="*/ 5412193 w 5412193"/>
              <a:gd name="connsiteY1" fmla="*/ 0 h 1218457"/>
              <a:gd name="connsiteX2" fmla="*/ 5115013 w 5412193"/>
              <a:gd name="connsiteY2" fmla="*/ 1203217 h 1218457"/>
              <a:gd name="connsiteX3" fmla="*/ 0 w 5412193"/>
              <a:gd name="connsiteY3" fmla="*/ 1218457 h 1218457"/>
              <a:gd name="connsiteX4" fmla="*/ 0 w 5412193"/>
              <a:gd name="connsiteY4" fmla="*/ 0 h 1218457"/>
              <a:gd name="connsiteX0" fmla="*/ 0 w 5412193"/>
              <a:gd name="connsiteY0" fmla="*/ 0 h 1218457"/>
              <a:gd name="connsiteX1" fmla="*/ 5412193 w 5412193"/>
              <a:gd name="connsiteY1" fmla="*/ 0 h 1218457"/>
              <a:gd name="connsiteX2" fmla="*/ 5218141 w 5412193"/>
              <a:gd name="connsiteY2" fmla="*/ 1216967 h 1218457"/>
              <a:gd name="connsiteX3" fmla="*/ 0 w 5412193"/>
              <a:gd name="connsiteY3" fmla="*/ 1218457 h 1218457"/>
              <a:gd name="connsiteX4" fmla="*/ 0 w 5412193"/>
              <a:gd name="connsiteY4" fmla="*/ 0 h 1218457"/>
              <a:gd name="connsiteX0" fmla="*/ 0 w 5412193"/>
              <a:gd name="connsiteY0" fmla="*/ 0 h 1223842"/>
              <a:gd name="connsiteX1" fmla="*/ 5412193 w 5412193"/>
              <a:gd name="connsiteY1" fmla="*/ 0 h 1223842"/>
              <a:gd name="connsiteX2" fmla="*/ 5238767 w 5412193"/>
              <a:gd name="connsiteY2" fmla="*/ 1223842 h 1223842"/>
              <a:gd name="connsiteX3" fmla="*/ 0 w 5412193"/>
              <a:gd name="connsiteY3" fmla="*/ 1218457 h 1223842"/>
              <a:gd name="connsiteX4" fmla="*/ 0 w 5412193"/>
              <a:gd name="connsiteY4" fmla="*/ 0 h 12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2193" h="1223842">
                <a:moveTo>
                  <a:pt x="0" y="0"/>
                </a:moveTo>
                <a:lnTo>
                  <a:pt x="5412193" y="0"/>
                </a:lnTo>
                <a:lnTo>
                  <a:pt x="5238767" y="1223842"/>
                </a:lnTo>
                <a:lnTo>
                  <a:pt x="0" y="1218457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left - image right slan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54016" y="1606723"/>
            <a:ext cx="7107654" cy="4825581"/>
          </a:xfrm>
          <a:custGeom>
            <a:avLst/>
            <a:gdLst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4548533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3926741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950869"/>
              <a:gd name="connsiteY0" fmla="*/ 0 h 4809951"/>
              <a:gd name="connsiteX1" fmla="*/ 4950869 w 4950869"/>
              <a:gd name="connsiteY1" fmla="*/ 0 h 4809951"/>
              <a:gd name="connsiteX2" fmla="*/ 3926741 w 4950869"/>
              <a:gd name="connsiteY2" fmla="*/ 4809951 h 4809951"/>
              <a:gd name="connsiteX3" fmla="*/ 0 w 4950869"/>
              <a:gd name="connsiteY3" fmla="*/ 4809951 h 4809951"/>
              <a:gd name="connsiteX4" fmla="*/ 0 w 4950869"/>
              <a:gd name="connsiteY4" fmla="*/ 0 h 4809951"/>
              <a:gd name="connsiteX0" fmla="*/ 0 w 4950869"/>
              <a:gd name="connsiteY0" fmla="*/ 0 h 4825581"/>
              <a:gd name="connsiteX1" fmla="*/ 4950869 w 4950869"/>
              <a:gd name="connsiteY1" fmla="*/ 0 h 4825581"/>
              <a:gd name="connsiteX2" fmla="*/ 4245643 w 4950869"/>
              <a:gd name="connsiteY2" fmla="*/ 4825581 h 4825581"/>
              <a:gd name="connsiteX3" fmla="*/ 0 w 4950869"/>
              <a:gd name="connsiteY3" fmla="*/ 4809951 h 4825581"/>
              <a:gd name="connsiteX4" fmla="*/ 0 w 4950869"/>
              <a:gd name="connsiteY4" fmla="*/ 0 h 4825581"/>
              <a:gd name="connsiteX0" fmla="*/ 0 w 4950869"/>
              <a:gd name="connsiteY0" fmla="*/ 0 h 4825581"/>
              <a:gd name="connsiteX1" fmla="*/ 4950869 w 4950869"/>
              <a:gd name="connsiteY1" fmla="*/ 0 h 4825581"/>
              <a:gd name="connsiteX2" fmla="*/ 4270953 w 4950869"/>
              <a:gd name="connsiteY2" fmla="*/ 4825581 h 4825581"/>
              <a:gd name="connsiteX3" fmla="*/ 0 w 4950869"/>
              <a:gd name="connsiteY3" fmla="*/ 4809951 h 4825581"/>
              <a:gd name="connsiteX4" fmla="*/ 0 w 4950869"/>
              <a:gd name="connsiteY4" fmla="*/ 0 h 4825581"/>
              <a:gd name="connsiteX0" fmla="*/ 0 w 4950869"/>
              <a:gd name="connsiteY0" fmla="*/ 0 h 4825581"/>
              <a:gd name="connsiteX1" fmla="*/ 4950869 w 4950869"/>
              <a:gd name="connsiteY1" fmla="*/ 0 h 4825581"/>
              <a:gd name="connsiteX2" fmla="*/ 4250706 w 4950869"/>
              <a:gd name="connsiteY2" fmla="*/ 4825581 h 4825581"/>
              <a:gd name="connsiteX3" fmla="*/ 0 w 4950869"/>
              <a:gd name="connsiteY3" fmla="*/ 4809951 h 4825581"/>
              <a:gd name="connsiteX4" fmla="*/ 0 w 4950869"/>
              <a:gd name="connsiteY4" fmla="*/ 0 h 4825581"/>
              <a:gd name="connsiteX0" fmla="*/ 0 w 4950869"/>
              <a:gd name="connsiteY0" fmla="*/ 0 h 4825581"/>
              <a:gd name="connsiteX1" fmla="*/ 4950869 w 4950869"/>
              <a:gd name="connsiteY1" fmla="*/ 0 h 4825581"/>
              <a:gd name="connsiteX2" fmla="*/ 4276016 w 4950869"/>
              <a:gd name="connsiteY2" fmla="*/ 4825581 h 4825581"/>
              <a:gd name="connsiteX3" fmla="*/ 0 w 4950869"/>
              <a:gd name="connsiteY3" fmla="*/ 4809951 h 4825581"/>
              <a:gd name="connsiteX4" fmla="*/ 0 w 4950869"/>
              <a:gd name="connsiteY4" fmla="*/ 0 h 4825581"/>
              <a:gd name="connsiteX0" fmla="*/ 0 w 4603537"/>
              <a:gd name="connsiteY0" fmla="*/ 0 h 4825581"/>
              <a:gd name="connsiteX1" fmla="*/ 4603537 w 4603537"/>
              <a:gd name="connsiteY1" fmla="*/ 13750 h 4825581"/>
              <a:gd name="connsiteX2" fmla="*/ 4276016 w 4603537"/>
              <a:gd name="connsiteY2" fmla="*/ 4825581 h 4825581"/>
              <a:gd name="connsiteX3" fmla="*/ 0 w 4603537"/>
              <a:gd name="connsiteY3" fmla="*/ 4809951 h 4825581"/>
              <a:gd name="connsiteX4" fmla="*/ 0 w 4603537"/>
              <a:gd name="connsiteY4" fmla="*/ 0 h 482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3537" h="4825581">
                <a:moveTo>
                  <a:pt x="0" y="0"/>
                </a:moveTo>
                <a:lnTo>
                  <a:pt x="4603537" y="13750"/>
                </a:lnTo>
                <a:lnTo>
                  <a:pt x="4276016" y="4825581"/>
                </a:lnTo>
                <a:lnTo>
                  <a:pt x="0" y="4809951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 20pt</a:t>
            </a:r>
          </a:p>
          <a:p>
            <a:pPr lvl="2"/>
            <a:r>
              <a:rPr lang="en-US" err="1"/>
              <a:t>Third level</a:t>
            </a:r>
            <a:r>
              <a:rPr lang="en-US"/>
              <a:t> 18pt</a:t>
            </a:r>
          </a:p>
        </p:txBody>
      </p:sp>
      <p:sp>
        <p:nvSpPr>
          <p:cNvPr id="5" name="Plassholder for bilde 4"/>
          <p:cNvSpPr>
            <a:spLocks noGrp="1"/>
          </p:cNvSpPr>
          <p:nvPr>
            <p:ph type="pic" sz="quarter" idx="15" hasCustomPrompt="1"/>
          </p:nvPr>
        </p:nvSpPr>
        <p:spPr>
          <a:xfrm>
            <a:off x="8126831" y="-6874"/>
            <a:ext cx="4081782" cy="688832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71600 w 6553200"/>
              <a:gd name="connsiteY0" fmla="*/ 1 h 6858000"/>
              <a:gd name="connsiteX1" fmla="*/ 4091354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71600 w 4146062"/>
              <a:gd name="connsiteY0" fmla="*/ 1 h 6873630"/>
              <a:gd name="connsiteX1" fmla="*/ 4091354 w 4146062"/>
              <a:gd name="connsiteY1" fmla="*/ 0 h 6873630"/>
              <a:gd name="connsiteX2" fmla="*/ 4146062 w 4146062"/>
              <a:gd name="connsiteY2" fmla="*/ 6873630 h 6873630"/>
              <a:gd name="connsiteX3" fmla="*/ 0 w 4146062"/>
              <a:gd name="connsiteY3" fmla="*/ 6858000 h 6873630"/>
              <a:gd name="connsiteX4" fmla="*/ 1371600 w 4146062"/>
              <a:gd name="connsiteY4" fmla="*/ 1 h 6873630"/>
              <a:gd name="connsiteX0" fmla="*/ 1371600 w 4114800"/>
              <a:gd name="connsiteY0" fmla="*/ 1 h 6873630"/>
              <a:gd name="connsiteX1" fmla="*/ 4091354 w 4114800"/>
              <a:gd name="connsiteY1" fmla="*/ 0 h 6873630"/>
              <a:gd name="connsiteX2" fmla="*/ 4114800 w 4114800"/>
              <a:gd name="connsiteY2" fmla="*/ 6873630 h 6873630"/>
              <a:gd name="connsiteX3" fmla="*/ 0 w 4114800"/>
              <a:gd name="connsiteY3" fmla="*/ 6858000 h 6873630"/>
              <a:gd name="connsiteX4" fmla="*/ 1371600 w 4114800"/>
              <a:gd name="connsiteY4" fmla="*/ 1 h 6873630"/>
              <a:gd name="connsiteX0" fmla="*/ 1371600 w 4092619"/>
              <a:gd name="connsiteY0" fmla="*/ 1 h 6881445"/>
              <a:gd name="connsiteX1" fmla="*/ 4091354 w 4092619"/>
              <a:gd name="connsiteY1" fmla="*/ 0 h 6881445"/>
              <a:gd name="connsiteX2" fmla="*/ 4075723 w 4092619"/>
              <a:gd name="connsiteY2" fmla="*/ 6881445 h 6881445"/>
              <a:gd name="connsiteX3" fmla="*/ 0 w 4092619"/>
              <a:gd name="connsiteY3" fmla="*/ 6858000 h 6881445"/>
              <a:gd name="connsiteX4" fmla="*/ 1371600 w 4092619"/>
              <a:gd name="connsiteY4" fmla="*/ 1 h 6881445"/>
              <a:gd name="connsiteX0" fmla="*/ 1371600 w 4093609"/>
              <a:gd name="connsiteY0" fmla="*/ 1 h 6897075"/>
              <a:gd name="connsiteX1" fmla="*/ 4091354 w 4093609"/>
              <a:gd name="connsiteY1" fmla="*/ 0 h 6897075"/>
              <a:gd name="connsiteX2" fmla="*/ 4091354 w 4093609"/>
              <a:gd name="connsiteY2" fmla="*/ 6897075 h 6897075"/>
              <a:gd name="connsiteX3" fmla="*/ 0 w 4093609"/>
              <a:gd name="connsiteY3" fmla="*/ 6858000 h 6897075"/>
              <a:gd name="connsiteX4" fmla="*/ 1371600 w 4093609"/>
              <a:gd name="connsiteY4" fmla="*/ 1 h 6897075"/>
              <a:gd name="connsiteX0" fmla="*/ 1371600 w 4093609"/>
              <a:gd name="connsiteY0" fmla="*/ 1 h 6873629"/>
              <a:gd name="connsiteX1" fmla="*/ 4091354 w 4093609"/>
              <a:gd name="connsiteY1" fmla="*/ 0 h 6873629"/>
              <a:gd name="connsiteX2" fmla="*/ 4091354 w 4093609"/>
              <a:gd name="connsiteY2" fmla="*/ 6873629 h 6873629"/>
              <a:gd name="connsiteX3" fmla="*/ 0 w 4093609"/>
              <a:gd name="connsiteY3" fmla="*/ 6858000 h 6873629"/>
              <a:gd name="connsiteX4" fmla="*/ 1371600 w 4093609"/>
              <a:gd name="connsiteY4" fmla="*/ 1 h 6873629"/>
              <a:gd name="connsiteX0" fmla="*/ 1379416 w 4101425"/>
              <a:gd name="connsiteY0" fmla="*/ 1 h 6881446"/>
              <a:gd name="connsiteX1" fmla="*/ 4099170 w 4101425"/>
              <a:gd name="connsiteY1" fmla="*/ 0 h 6881446"/>
              <a:gd name="connsiteX2" fmla="*/ 4099170 w 4101425"/>
              <a:gd name="connsiteY2" fmla="*/ 6873629 h 6881446"/>
              <a:gd name="connsiteX3" fmla="*/ 0 w 4101425"/>
              <a:gd name="connsiteY3" fmla="*/ 6881446 h 6881446"/>
              <a:gd name="connsiteX4" fmla="*/ 1379416 w 4101425"/>
              <a:gd name="connsiteY4" fmla="*/ 1 h 6881446"/>
              <a:gd name="connsiteX0" fmla="*/ 1379416 w 4101425"/>
              <a:gd name="connsiteY0" fmla="*/ 1 h 6889260"/>
              <a:gd name="connsiteX1" fmla="*/ 4099170 w 4101425"/>
              <a:gd name="connsiteY1" fmla="*/ 0 h 6889260"/>
              <a:gd name="connsiteX2" fmla="*/ 4099170 w 4101425"/>
              <a:gd name="connsiteY2" fmla="*/ 6889260 h 6889260"/>
              <a:gd name="connsiteX3" fmla="*/ 0 w 4101425"/>
              <a:gd name="connsiteY3" fmla="*/ 6881446 h 6889260"/>
              <a:gd name="connsiteX4" fmla="*/ 1379416 w 4101425"/>
              <a:gd name="connsiteY4" fmla="*/ 1 h 6889260"/>
              <a:gd name="connsiteX0" fmla="*/ 1379416 w 4106985"/>
              <a:gd name="connsiteY0" fmla="*/ 1 h 6897076"/>
              <a:gd name="connsiteX1" fmla="*/ 4099170 w 4106985"/>
              <a:gd name="connsiteY1" fmla="*/ 0 h 6897076"/>
              <a:gd name="connsiteX2" fmla="*/ 4106985 w 4106985"/>
              <a:gd name="connsiteY2" fmla="*/ 6897076 h 6897076"/>
              <a:gd name="connsiteX3" fmla="*/ 0 w 4106985"/>
              <a:gd name="connsiteY3" fmla="*/ 6881446 h 6897076"/>
              <a:gd name="connsiteX4" fmla="*/ 1379416 w 4106985"/>
              <a:gd name="connsiteY4" fmla="*/ 1 h 6897076"/>
              <a:gd name="connsiteX0" fmla="*/ 1379416 w 4106985"/>
              <a:gd name="connsiteY0" fmla="*/ 1 h 6889261"/>
              <a:gd name="connsiteX1" fmla="*/ 4099170 w 4106985"/>
              <a:gd name="connsiteY1" fmla="*/ 0 h 6889261"/>
              <a:gd name="connsiteX2" fmla="*/ 4106985 w 4106985"/>
              <a:gd name="connsiteY2" fmla="*/ 6889261 h 6889261"/>
              <a:gd name="connsiteX3" fmla="*/ 0 w 4106985"/>
              <a:gd name="connsiteY3" fmla="*/ 6881446 h 6889261"/>
              <a:gd name="connsiteX4" fmla="*/ 1379416 w 4106985"/>
              <a:gd name="connsiteY4" fmla="*/ 1 h 6889261"/>
              <a:gd name="connsiteX0" fmla="*/ 1379416 w 4106985"/>
              <a:gd name="connsiteY0" fmla="*/ 1 h 6889261"/>
              <a:gd name="connsiteX1" fmla="*/ 4099170 w 4106985"/>
              <a:gd name="connsiteY1" fmla="*/ 0 h 6889261"/>
              <a:gd name="connsiteX2" fmla="*/ 4106985 w 4106985"/>
              <a:gd name="connsiteY2" fmla="*/ 6889261 h 6889261"/>
              <a:gd name="connsiteX3" fmla="*/ 0 w 4106985"/>
              <a:gd name="connsiteY3" fmla="*/ 6881446 h 6889261"/>
              <a:gd name="connsiteX4" fmla="*/ 1379416 w 4106985"/>
              <a:gd name="connsiteY4" fmla="*/ 1 h 6889261"/>
              <a:gd name="connsiteX0" fmla="*/ 1379416 w 4106985"/>
              <a:gd name="connsiteY0" fmla="*/ 1 h 6889261"/>
              <a:gd name="connsiteX1" fmla="*/ 4099170 w 4106985"/>
              <a:gd name="connsiteY1" fmla="*/ 0 h 6889261"/>
              <a:gd name="connsiteX2" fmla="*/ 4106985 w 4106985"/>
              <a:gd name="connsiteY2" fmla="*/ 6889261 h 6889261"/>
              <a:gd name="connsiteX3" fmla="*/ 0 w 4106985"/>
              <a:gd name="connsiteY3" fmla="*/ 6881446 h 6889261"/>
              <a:gd name="connsiteX4" fmla="*/ 1379416 w 4106985"/>
              <a:gd name="connsiteY4" fmla="*/ 1 h 6889261"/>
              <a:gd name="connsiteX0" fmla="*/ 1379416 w 4100788"/>
              <a:gd name="connsiteY0" fmla="*/ 1 h 6881446"/>
              <a:gd name="connsiteX1" fmla="*/ 4099170 w 4100788"/>
              <a:gd name="connsiteY1" fmla="*/ 0 h 6881446"/>
              <a:gd name="connsiteX2" fmla="*/ 4091354 w 4100788"/>
              <a:gd name="connsiteY2" fmla="*/ 6881445 h 6881446"/>
              <a:gd name="connsiteX3" fmla="*/ 0 w 4100788"/>
              <a:gd name="connsiteY3" fmla="*/ 6881446 h 6881446"/>
              <a:gd name="connsiteX4" fmla="*/ 1379416 w 4100788"/>
              <a:gd name="connsiteY4" fmla="*/ 1 h 6881446"/>
              <a:gd name="connsiteX0" fmla="*/ 1379416 w 4102407"/>
              <a:gd name="connsiteY0" fmla="*/ 1 h 6881446"/>
              <a:gd name="connsiteX1" fmla="*/ 4099170 w 4102407"/>
              <a:gd name="connsiteY1" fmla="*/ 0 h 6881446"/>
              <a:gd name="connsiteX2" fmla="*/ 4091354 w 4102407"/>
              <a:gd name="connsiteY2" fmla="*/ 6881445 h 6881446"/>
              <a:gd name="connsiteX3" fmla="*/ 0 w 4102407"/>
              <a:gd name="connsiteY3" fmla="*/ 6881446 h 6881446"/>
              <a:gd name="connsiteX4" fmla="*/ 1379416 w 4102407"/>
              <a:gd name="connsiteY4" fmla="*/ 1 h 6881446"/>
              <a:gd name="connsiteX0" fmla="*/ 1379416 w 4102407"/>
              <a:gd name="connsiteY0" fmla="*/ 1 h 6881446"/>
              <a:gd name="connsiteX1" fmla="*/ 4099170 w 4102407"/>
              <a:gd name="connsiteY1" fmla="*/ 0 h 6881446"/>
              <a:gd name="connsiteX2" fmla="*/ 4091354 w 4102407"/>
              <a:gd name="connsiteY2" fmla="*/ 6881445 h 6881446"/>
              <a:gd name="connsiteX3" fmla="*/ 0 w 4102407"/>
              <a:gd name="connsiteY3" fmla="*/ 6881446 h 6881446"/>
              <a:gd name="connsiteX4" fmla="*/ 1379416 w 4102407"/>
              <a:gd name="connsiteY4" fmla="*/ 1 h 6881446"/>
              <a:gd name="connsiteX0" fmla="*/ 733149 w 4102407"/>
              <a:gd name="connsiteY0" fmla="*/ 0 h 6888320"/>
              <a:gd name="connsiteX1" fmla="*/ 4099170 w 4102407"/>
              <a:gd name="connsiteY1" fmla="*/ 6874 h 6888320"/>
              <a:gd name="connsiteX2" fmla="*/ 4091354 w 4102407"/>
              <a:gd name="connsiteY2" fmla="*/ 6888319 h 6888320"/>
              <a:gd name="connsiteX3" fmla="*/ 0 w 4102407"/>
              <a:gd name="connsiteY3" fmla="*/ 6888320 h 6888320"/>
              <a:gd name="connsiteX4" fmla="*/ 733149 w 4102407"/>
              <a:gd name="connsiteY4" fmla="*/ 0 h 6888320"/>
              <a:gd name="connsiteX0" fmla="*/ 733149 w 4102407"/>
              <a:gd name="connsiteY0" fmla="*/ 0 h 6888320"/>
              <a:gd name="connsiteX1" fmla="*/ 4099170 w 4102407"/>
              <a:gd name="connsiteY1" fmla="*/ 6874 h 6888320"/>
              <a:gd name="connsiteX2" fmla="*/ 4091354 w 4102407"/>
              <a:gd name="connsiteY2" fmla="*/ 6888319 h 6888320"/>
              <a:gd name="connsiteX3" fmla="*/ 0 w 4102407"/>
              <a:gd name="connsiteY3" fmla="*/ 6888320 h 6888320"/>
              <a:gd name="connsiteX4" fmla="*/ 733149 w 4102407"/>
              <a:gd name="connsiteY4" fmla="*/ 0 h 6888320"/>
              <a:gd name="connsiteX0" fmla="*/ 712524 w 4081782"/>
              <a:gd name="connsiteY0" fmla="*/ 0 h 6888320"/>
              <a:gd name="connsiteX1" fmla="*/ 4078545 w 4081782"/>
              <a:gd name="connsiteY1" fmla="*/ 6874 h 6888320"/>
              <a:gd name="connsiteX2" fmla="*/ 4070729 w 4081782"/>
              <a:gd name="connsiteY2" fmla="*/ 6888319 h 6888320"/>
              <a:gd name="connsiteX3" fmla="*/ 0 w 4081782"/>
              <a:gd name="connsiteY3" fmla="*/ 6888320 h 6888320"/>
              <a:gd name="connsiteX4" fmla="*/ 712524 w 4081782"/>
              <a:gd name="connsiteY4" fmla="*/ 0 h 6888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1782" h="6888320">
                <a:moveTo>
                  <a:pt x="712524" y="0"/>
                </a:moveTo>
                <a:cubicBezTo>
                  <a:pt x="693249" y="9166"/>
                  <a:pt x="2956538" y="4583"/>
                  <a:pt x="4078545" y="6874"/>
                </a:cubicBezTo>
                <a:cubicBezTo>
                  <a:pt x="4086360" y="2298084"/>
                  <a:pt x="4078545" y="4604924"/>
                  <a:pt x="4070729" y="6888319"/>
                </a:cubicBezTo>
                <a:lnTo>
                  <a:pt x="0" y="6888320"/>
                </a:lnTo>
                <a:lnTo>
                  <a:pt x="712524" y="0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</a:t>
            </a:r>
            <a:br>
              <a:rPr lang="en-US"/>
            </a:br>
            <a:r>
              <a:rPr lang="en-US"/>
              <a:t>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D8526893-FF5F-EA44-AA2B-1170FAB726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6" y="0"/>
            <a:ext cx="7259789" cy="1226077"/>
          </a:xfrm>
          <a:custGeom>
            <a:avLst/>
            <a:gdLst>
              <a:gd name="connsiteX0" fmla="*/ 0 w 7634888"/>
              <a:gd name="connsiteY0" fmla="*/ 0 h 1218457"/>
              <a:gd name="connsiteX1" fmla="*/ 7634888 w 7634888"/>
              <a:gd name="connsiteY1" fmla="*/ 0 h 1218457"/>
              <a:gd name="connsiteX2" fmla="*/ 7634888 w 7634888"/>
              <a:gd name="connsiteY2" fmla="*/ 1218457 h 1218457"/>
              <a:gd name="connsiteX3" fmla="*/ 0 w 7634888"/>
              <a:gd name="connsiteY3" fmla="*/ 1218457 h 1218457"/>
              <a:gd name="connsiteX4" fmla="*/ 0 w 7634888"/>
              <a:gd name="connsiteY4" fmla="*/ 0 h 1218457"/>
              <a:gd name="connsiteX0" fmla="*/ 0 w 7893968"/>
              <a:gd name="connsiteY0" fmla="*/ 0 h 1218457"/>
              <a:gd name="connsiteX1" fmla="*/ 7893968 w 7893968"/>
              <a:gd name="connsiteY1" fmla="*/ 0 h 1218457"/>
              <a:gd name="connsiteX2" fmla="*/ 7634888 w 7893968"/>
              <a:gd name="connsiteY2" fmla="*/ 1218457 h 1218457"/>
              <a:gd name="connsiteX3" fmla="*/ 0 w 7893968"/>
              <a:gd name="connsiteY3" fmla="*/ 1218457 h 1218457"/>
              <a:gd name="connsiteX4" fmla="*/ 0 w 7893968"/>
              <a:gd name="connsiteY4" fmla="*/ 0 h 1218457"/>
              <a:gd name="connsiteX0" fmla="*/ 0 w 7947308"/>
              <a:gd name="connsiteY0" fmla="*/ 0 h 1218457"/>
              <a:gd name="connsiteX1" fmla="*/ 7947308 w 7947308"/>
              <a:gd name="connsiteY1" fmla="*/ 7620 h 1218457"/>
              <a:gd name="connsiteX2" fmla="*/ 7634888 w 7947308"/>
              <a:gd name="connsiteY2" fmla="*/ 1218457 h 1218457"/>
              <a:gd name="connsiteX3" fmla="*/ 0 w 7947308"/>
              <a:gd name="connsiteY3" fmla="*/ 1218457 h 1218457"/>
              <a:gd name="connsiteX4" fmla="*/ 0 w 7947308"/>
              <a:gd name="connsiteY4" fmla="*/ 0 h 1218457"/>
              <a:gd name="connsiteX0" fmla="*/ 0 w 7947308"/>
              <a:gd name="connsiteY0" fmla="*/ 0 h 1226077"/>
              <a:gd name="connsiteX1" fmla="*/ 7947308 w 7947308"/>
              <a:gd name="connsiteY1" fmla="*/ 7620 h 1226077"/>
              <a:gd name="connsiteX2" fmla="*/ 7695848 w 7947308"/>
              <a:gd name="connsiteY2" fmla="*/ 1226077 h 1226077"/>
              <a:gd name="connsiteX3" fmla="*/ 0 w 7947308"/>
              <a:gd name="connsiteY3" fmla="*/ 1218457 h 1226077"/>
              <a:gd name="connsiteX4" fmla="*/ 0 w 7947308"/>
              <a:gd name="connsiteY4" fmla="*/ 0 h 1226077"/>
              <a:gd name="connsiteX0" fmla="*/ 0 w 7947308"/>
              <a:gd name="connsiteY0" fmla="*/ 0 h 1226077"/>
              <a:gd name="connsiteX1" fmla="*/ 7947308 w 7947308"/>
              <a:gd name="connsiteY1" fmla="*/ 7620 h 1226077"/>
              <a:gd name="connsiteX2" fmla="*/ 7125207 w 7947308"/>
              <a:gd name="connsiteY2" fmla="*/ 1226077 h 1226077"/>
              <a:gd name="connsiteX3" fmla="*/ 0 w 7947308"/>
              <a:gd name="connsiteY3" fmla="*/ 1218457 h 1226077"/>
              <a:gd name="connsiteX4" fmla="*/ 0 w 7947308"/>
              <a:gd name="connsiteY4" fmla="*/ 0 h 1226077"/>
              <a:gd name="connsiteX0" fmla="*/ 0 w 7259789"/>
              <a:gd name="connsiteY0" fmla="*/ 0 h 1226077"/>
              <a:gd name="connsiteX1" fmla="*/ 7259789 w 7259789"/>
              <a:gd name="connsiteY1" fmla="*/ 14495 h 1226077"/>
              <a:gd name="connsiteX2" fmla="*/ 7125207 w 7259789"/>
              <a:gd name="connsiteY2" fmla="*/ 1226077 h 1226077"/>
              <a:gd name="connsiteX3" fmla="*/ 0 w 7259789"/>
              <a:gd name="connsiteY3" fmla="*/ 1218457 h 1226077"/>
              <a:gd name="connsiteX4" fmla="*/ 0 w 7259789"/>
              <a:gd name="connsiteY4" fmla="*/ 0 h 1226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59789" h="1226077">
                <a:moveTo>
                  <a:pt x="0" y="0"/>
                </a:moveTo>
                <a:lnTo>
                  <a:pt x="7259789" y="14495"/>
                </a:lnTo>
                <a:lnTo>
                  <a:pt x="7125207" y="1226077"/>
                </a:lnTo>
                <a:lnTo>
                  <a:pt x="0" y="1218457"/>
                </a:lnTo>
                <a:lnTo>
                  <a:pt x="0" y="0"/>
                </a:lnTo>
                <a:close/>
              </a:path>
            </a:pathLst>
          </a:cu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379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ider image, litt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bilde 4"/>
          <p:cNvSpPr>
            <a:spLocks noGrp="1"/>
          </p:cNvSpPr>
          <p:nvPr>
            <p:ph type="pic" sz="quarter" idx="15" hasCustomPrompt="1"/>
          </p:nvPr>
        </p:nvSpPr>
        <p:spPr>
          <a:xfrm>
            <a:off x="3053846" y="-7816"/>
            <a:ext cx="9161600" cy="6889261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71600 w 9874738"/>
              <a:gd name="connsiteY0" fmla="*/ 7816 h 6865815"/>
              <a:gd name="connsiteX1" fmla="*/ 9874738 w 9874738"/>
              <a:gd name="connsiteY1" fmla="*/ 0 h 6865815"/>
              <a:gd name="connsiteX2" fmla="*/ 6553200 w 9874738"/>
              <a:gd name="connsiteY2" fmla="*/ 6865815 h 6865815"/>
              <a:gd name="connsiteX3" fmla="*/ 0 w 9874738"/>
              <a:gd name="connsiteY3" fmla="*/ 6865815 h 6865815"/>
              <a:gd name="connsiteX4" fmla="*/ 1371600 w 9874738"/>
              <a:gd name="connsiteY4" fmla="*/ 7816 h 6865815"/>
              <a:gd name="connsiteX0" fmla="*/ 1371600 w 9882554"/>
              <a:gd name="connsiteY0" fmla="*/ 7816 h 6889261"/>
              <a:gd name="connsiteX1" fmla="*/ 9874738 w 9882554"/>
              <a:gd name="connsiteY1" fmla="*/ 0 h 6889261"/>
              <a:gd name="connsiteX2" fmla="*/ 9882554 w 9882554"/>
              <a:gd name="connsiteY2" fmla="*/ 6889261 h 6889261"/>
              <a:gd name="connsiteX3" fmla="*/ 0 w 9882554"/>
              <a:gd name="connsiteY3" fmla="*/ 6865815 h 6889261"/>
              <a:gd name="connsiteX4" fmla="*/ 1371600 w 9882554"/>
              <a:gd name="connsiteY4" fmla="*/ 7816 h 6889261"/>
              <a:gd name="connsiteX0" fmla="*/ 1379416 w 9890370"/>
              <a:gd name="connsiteY0" fmla="*/ 7816 h 6889261"/>
              <a:gd name="connsiteX1" fmla="*/ 9882554 w 9890370"/>
              <a:gd name="connsiteY1" fmla="*/ 0 h 6889261"/>
              <a:gd name="connsiteX2" fmla="*/ 9890370 w 9890370"/>
              <a:gd name="connsiteY2" fmla="*/ 6889261 h 6889261"/>
              <a:gd name="connsiteX3" fmla="*/ 0 w 9890370"/>
              <a:gd name="connsiteY3" fmla="*/ 6881446 h 6889261"/>
              <a:gd name="connsiteX4" fmla="*/ 1379416 w 9890370"/>
              <a:gd name="connsiteY4" fmla="*/ 7816 h 6889261"/>
              <a:gd name="connsiteX0" fmla="*/ 650646 w 9161600"/>
              <a:gd name="connsiteY0" fmla="*/ 7816 h 6889261"/>
              <a:gd name="connsiteX1" fmla="*/ 9153784 w 9161600"/>
              <a:gd name="connsiteY1" fmla="*/ 0 h 6889261"/>
              <a:gd name="connsiteX2" fmla="*/ 9161600 w 9161600"/>
              <a:gd name="connsiteY2" fmla="*/ 6889261 h 6889261"/>
              <a:gd name="connsiteX3" fmla="*/ 0 w 9161600"/>
              <a:gd name="connsiteY3" fmla="*/ 6881446 h 6889261"/>
              <a:gd name="connsiteX4" fmla="*/ 650646 w 9161600"/>
              <a:gd name="connsiteY4" fmla="*/ 7816 h 6889261"/>
              <a:gd name="connsiteX0" fmla="*/ 712522 w 9161600"/>
              <a:gd name="connsiteY0" fmla="*/ 941 h 6889261"/>
              <a:gd name="connsiteX1" fmla="*/ 9153784 w 9161600"/>
              <a:gd name="connsiteY1" fmla="*/ 0 h 6889261"/>
              <a:gd name="connsiteX2" fmla="*/ 9161600 w 9161600"/>
              <a:gd name="connsiteY2" fmla="*/ 6889261 h 6889261"/>
              <a:gd name="connsiteX3" fmla="*/ 0 w 9161600"/>
              <a:gd name="connsiteY3" fmla="*/ 6881446 h 6889261"/>
              <a:gd name="connsiteX4" fmla="*/ 712522 w 9161600"/>
              <a:gd name="connsiteY4" fmla="*/ 941 h 6889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61600" h="6889261">
                <a:moveTo>
                  <a:pt x="712522" y="941"/>
                </a:moveTo>
                <a:lnTo>
                  <a:pt x="9153784" y="0"/>
                </a:lnTo>
                <a:cubicBezTo>
                  <a:pt x="9156389" y="2296420"/>
                  <a:pt x="9158995" y="4592841"/>
                  <a:pt x="9161600" y="6889261"/>
                </a:cubicBezTo>
                <a:lnTo>
                  <a:pt x="0" y="6881446"/>
                </a:lnTo>
                <a:lnTo>
                  <a:pt x="712522" y="941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344E52EB-31A4-7342-9D4D-F9A3132841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15415" y="997808"/>
            <a:ext cx="2260302" cy="4757333"/>
          </a:xfrm>
          <a:custGeom>
            <a:avLst/>
            <a:gdLst>
              <a:gd name="connsiteX0" fmla="*/ 0 w 2322179"/>
              <a:gd name="connsiteY0" fmla="*/ 0 h 4756724"/>
              <a:gd name="connsiteX1" fmla="*/ 2322179 w 2322179"/>
              <a:gd name="connsiteY1" fmla="*/ 0 h 4756724"/>
              <a:gd name="connsiteX2" fmla="*/ 2322179 w 2322179"/>
              <a:gd name="connsiteY2" fmla="*/ 4756724 h 4756724"/>
              <a:gd name="connsiteX3" fmla="*/ 0 w 2322179"/>
              <a:gd name="connsiteY3" fmla="*/ 4756724 h 4756724"/>
              <a:gd name="connsiteX4" fmla="*/ 0 w 2322179"/>
              <a:gd name="connsiteY4" fmla="*/ 0 h 4756724"/>
              <a:gd name="connsiteX0" fmla="*/ 0 w 2322179"/>
              <a:gd name="connsiteY0" fmla="*/ 0 h 4763600"/>
              <a:gd name="connsiteX1" fmla="*/ 2322179 w 2322179"/>
              <a:gd name="connsiteY1" fmla="*/ 0 h 4763600"/>
              <a:gd name="connsiteX2" fmla="*/ 1772164 w 2322179"/>
              <a:gd name="connsiteY2" fmla="*/ 4763600 h 4763600"/>
              <a:gd name="connsiteX3" fmla="*/ 0 w 2322179"/>
              <a:gd name="connsiteY3" fmla="*/ 4756724 h 4763600"/>
              <a:gd name="connsiteX4" fmla="*/ 0 w 2322179"/>
              <a:gd name="connsiteY4" fmla="*/ 0 h 4763600"/>
              <a:gd name="connsiteX0" fmla="*/ 0 w 2322179"/>
              <a:gd name="connsiteY0" fmla="*/ 0 h 4756724"/>
              <a:gd name="connsiteX1" fmla="*/ 2322179 w 2322179"/>
              <a:gd name="connsiteY1" fmla="*/ 0 h 4756724"/>
              <a:gd name="connsiteX2" fmla="*/ 1765289 w 2322179"/>
              <a:gd name="connsiteY2" fmla="*/ 4749850 h 4756724"/>
              <a:gd name="connsiteX3" fmla="*/ 0 w 2322179"/>
              <a:gd name="connsiteY3" fmla="*/ 4756724 h 4756724"/>
              <a:gd name="connsiteX4" fmla="*/ 0 w 2322179"/>
              <a:gd name="connsiteY4" fmla="*/ 0 h 4756724"/>
              <a:gd name="connsiteX0" fmla="*/ 0 w 2322179"/>
              <a:gd name="connsiteY0" fmla="*/ 0 h 4763600"/>
              <a:gd name="connsiteX1" fmla="*/ 2322179 w 2322179"/>
              <a:gd name="connsiteY1" fmla="*/ 0 h 4763600"/>
              <a:gd name="connsiteX2" fmla="*/ 1758414 w 2322179"/>
              <a:gd name="connsiteY2" fmla="*/ 4763600 h 4763600"/>
              <a:gd name="connsiteX3" fmla="*/ 0 w 2322179"/>
              <a:gd name="connsiteY3" fmla="*/ 4756724 h 4763600"/>
              <a:gd name="connsiteX4" fmla="*/ 0 w 2322179"/>
              <a:gd name="connsiteY4" fmla="*/ 0 h 4763600"/>
              <a:gd name="connsiteX0" fmla="*/ 0 w 2322179"/>
              <a:gd name="connsiteY0" fmla="*/ 0 h 4764865"/>
              <a:gd name="connsiteX1" fmla="*/ 2322179 w 2322179"/>
              <a:gd name="connsiteY1" fmla="*/ 0 h 4764865"/>
              <a:gd name="connsiteX2" fmla="*/ 1758414 w 2322179"/>
              <a:gd name="connsiteY2" fmla="*/ 4763600 h 4764865"/>
              <a:gd name="connsiteX3" fmla="*/ 0 w 2322179"/>
              <a:gd name="connsiteY3" fmla="*/ 4756724 h 4764865"/>
              <a:gd name="connsiteX4" fmla="*/ 0 w 2322179"/>
              <a:gd name="connsiteY4" fmla="*/ 0 h 4764865"/>
              <a:gd name="connsiteX0" fmla="*/ 0 w 2322179"/>
              <a:gd name="connsiteY0" fmla="*/ 0 h 4757333"/>
              <a:gd name="connsiteX1" fmla="*/ 2322179 w 2322179"/>
              <a:gd name="connsiteY1" fmla="*/ 0 h 4757333"/>
              <a:gd name="connsiteX2" fmla="*/ 1751538 w 2322179"/>
              <a:gd name="connsiteY2" fmla="*/ 4749849 h 4757333"/>
              <a:gd name="connsiteX3" fmla="*/ 0 w 2322179"/>
              <a:gd name="connsiteY3" fmla="*/ 4756724 h 4757333"/>
              <a:gd name="connsiteX4" fmla="*/ 0 w 2322179"/>
              <a:gd name="connsiteY4" fmla="*/ 0 h 4757333"/>
              <a:gd name="connsiteX0" fmla="*/ 0 w 2294678"/>
              <a:gd name="connsiteY0" fmla="*/ 0 h 4757333"/>
              <a:gd name="connsiteX1" fmla="*/ 2294678 w 2294678"/>
              <a:gd name="connsiteY1" fmla="*/ 6875 h 4757333"/>
              <a:gd name="connsiteX2" fmla="*/ 1751538 w 2294678"/>
              <a:gd name="connsiteY2" fmla="*/ 4749849 h 4757333"/>
              <a:gd name="connsiteX3" fmla="*/ 0 w 2294678"/>
              <a:gd name="connsiteY3" fmla="*/ 4756724 h 4757333"/>
              <a:gd name="connsiteX4" fmla="*/ 0 w 2294678"/>
              <a:gd name="connsiteY4" fmla="*/ 0 h 4757333"/>
              <a:gd name="connsiteX0" fmla="*/ 0 w 2294678"/>
              <a:gd name="connsiteY0" fmla="*/ 0 h 4757333"/>
              <a:gd name="connsiteX1" fmla="*/ 2294678 w 2294678"/>
              <a:gd name="connsiteY1" fmla="*/ 0 h 4757333"/>
              <a:gd name="connsiteX2" fmla="*/ 1751538 w 2294678"/>
              <a:gd name="connsiteY2" fmla="*/ 4749849 h 4757333"/>
              <a:gd name="connsiteX3" fmla="*/ 0 w 2294678"/>
              <a:gd name="connsiteY3" fmla="*/ 4756724 h 4757333"/>
              <a:gd name="connsiteX4" fmla="*/ 0 w 2294678"/>
              <a:gd name="connsiteY4" fmla="*/ 0 h 4757333"/>
              <a:gd name="connsiteX0" fmla="*/ 0 w 2260302"/>
              <a:gd name="connsiteY0" fmla="*/ 0 h 4757333"/>
              <a:gd name="connsiteX1" fmla="*/ 2260302 w 2260302"/>
              <a:gd name="connsiteY1" fmla="*/ 0 h 4757333"/>
              <a:gd name="connsiteX2" fmla="*/ 1751538 w 2260302"/>
              <a:gd name="connsiteY2" fmla="*/ 4749849 h 4757333"/>
              <a:gd name="connsiteX3" fmla="*/ 0 w 2260302"/>
              <a:gd name="connsiteY3" fmla="*/ 4756724 h 4757333"/>
              <a:gd name="connsiteX4" fmla="*/ 0 w 2260302"/>
              <a:gd name="connsiteY4" fmla="*/ 0 h 475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302" h="4757333">
                <a:moveTo>
                  <a:pt x="0" y="0"/>
                </a:moveTo>
                <a:lnTo>
                  <a:pt x="2260302" y="0"/>
                </a:lnTo>
                <a:lnTo>
                  <a:pt x="1751538" y="4749849"/>
                </a:lnTo>
                <a:cubicBezTo>
                  <a:pt x="1756667" y="4754433"/>
                  <a:pt x="586138" y="4759016"/>
                  <a:pt x="0" y="4756724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nb-NO"/>
              <a:t>Image text</a:t>
            </a:r>
          </a:p>
        </p:txBody>
      </p:sp>
    </p:spTree>
    <p:extLst>
      <p:ext uri="{BB962C8B-B14F-4D97-AF65-F5344CB8AC3E}">
        <p14:creationId xmlns:p14="http://schemas.microsoft.com/office/powerpoint/2010/main" val="984188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left - image right slanted lo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54016" y="1606723"/>
            <a:ext cx="4950869" cy="4809951"/>
          </a:xfrm>
          <a:custGeom>
            <a:avLst/>
            <a:gdLst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4548533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548533"/>
              <a:gd name="connsiteY0" fmla="*/ 0 h 4809951"/>
              <a:gd name="connsiteX1" fmla="*/ 4548533 w 4548533"/>
              <a:gd name="connsiteY1" fmla="*/ 0 h 4809951"/>
              <a:gd name="connsiteX2" fmla="*/ 3926741 w 4548533"/>
              <a:gd name="connsiteY2" fmla="*/ 4809951 h 4809951"/>
              <a:gd name="connsiteX3" fmla="*/ 0 w 4548533"/>
              <a:gd name="connsiteY3" fmla="*/ 4809951 h 4809951"/>
              <a:gd name="connsiteX4" fmla="*/ 0 w 4548533"/>
              <a:gd name="connsiteY4" fmla="*/ 0 h 4809951"/>
              <a:gd name="connsiteX0" fmla="*/ 0 w 4950869"/>
              <a:gd name="connsiteY0" fmla="*/ 0 h 4809951"/>
              <a:gd name="connsiteX1" fmla="*/ 4950869 w 4950869"/>
              <a:gd name="connsiteY1" fmla="*/ 0 h 4809951"/>
              <a:gd name="connsiteX2" fmla="*/ 3926741 w 4950869"/>
              <a:gd name="connsiteY2" fmla="*/ 4809951 h 4809951"/>
              <a:gd name="connsiteX3" fmla="*/ 0 w 4950869"/>
              <a:gd name="connsiteY3" fmla="*/ 4809951 h 4809951"/>
              <a:gd name="connsiteX4" fmla="*/ 0 w 4950869"/>
              <a:gd name="connsiteY4" fmla="*/ 0 h 4809951"/>
              <a:gd name="connsiteX0" fmla="*/ 0 w 4950869"/>
              <a:gd name="connsiteY0" fmla="*/ 0 h 4816827"/>
              <a:gd name="connsiteX1" fmla="*/ 4950869 w 4950869"/>
              <a:gd name="connsiteY1" fmla="*/ 0 h 4816827"/>
              <a:gd name="connsiteX2" fmla="*/ 4332377 w 4950869"/>
              <a:gd name="connsiteY2" fmla="*/ 4816827 h 4816827"/>
              <a:gd name="connsiteX3" fmla="*/ 0 w 4950869"/>
              <a:gd name="connsiteY3" fmla="*/ 4809951 h 4816827"/>
              <a:gd name="connsiteX4" fmla="*/ 0 w 4950869"/>
              <a:gd name="connsiteY4" fmla="*/ 0 h 4816827"/>
              <a:gd name="connsiteX0" fmla="*/ 0 w 4950869"/>
              <a:gd name="connsiteY0" fmla="*/ 0 h 4809951"/>
              <a:gd name="connsiteX1" fmla="*/ 4950869 w 4950869"/>
              <a:gd name="connsiteY1" fmla="*/ 0 h 4809951"/>
              <a:gd name="connsiteX2" fmla="*/ 4499525 w 4950869"/>
              <a:gd name="connsiteY2" fmla="*/ 4806995 h 4809951"/>
              <a:gd name="connsiteX3" fmla="*/ 0 w 4950869"/>
              <a:gd name="connsiteY3" fmla="*/ 4809951 h 4809951"/>
              <a:gd name="connsiteX4" fmla="*/ 0 w 4950869"/>
              <a:gd name="connsiteY4" fmla="*/ 0 h 4809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0869" h="4809951">
                <a:moveTo>
                  <a:pt x="0" y="0"/>
                </a:moveTo>
                <a:lnTo>
                  <a:pt x="4950869" y="0"/>
                </a:lnTo>
                <a:lnTo>
                  <a:pt x="4499525" y="4806995"/>
                </a:lnTo>
                <a:lnTo>
                  <a:pt x="0" y="4809951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 20pt</a:t>
            </a:r>
          </a:p>
          <a:p>
            <a:pPr lvl="2"/>
            <a:r>
              <a:rPr lang="en-US" err="1"/>
              <a:t>Third level</a:t>
            </a:r>
            <a:r>
              <a:rPr lang="en-US"/>
              <a:t> 18pt</a:t>
            </a:r>
          </a:p>
        </p:txBody>
      </p:sp>
      <p:sp>
        <p:nvSpPr>
          <p:cNvPr id="5" name="Plassholder for bilde 4"/>
          <p:cNvSpPr>
            <a:spLocks noGrp="1"/>
          </p:cNvSpPr>
          <p:nvPr>
            <p:ph type="pic" sz="quarter" idx="15" hasCustomPrompt="1"/>
          </p:nvPr>
        </p:nvSpPr>
        <p:spPr>
          <a:xfrm>
            <a:off x="5985998" y="1606724"/>
            <a:ext cx="6216003" cy="526951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71600 w 8808868"/>
              <a:gd name="connsiteY0" fmla="*/ 1 h 6858000"/>
              <a:gd name="connsiteX1" fmla="*/ 8808868 w 8808868"/>
              <a:gd name="connsiteY1" fmla="*/ 0 h 6858000"/>
              <a:gd name="connsiteX2" fmla="*/ 6553200 w 8808868"/>
              <a:gd name="connsiteY2" fmla="*/ 6858000 h 6858000"/>
              <a:gd name="connsiteX3" fmla="*/ 0 w 8808868"/>
              <a:gd name="connsiteY3" fmla="*/ 6858000 h 6858000"/>
              <a:gd name="connsiteX4" fmla="*/ 1371600 w 8808868"/>
              <a:gd name="connsiteY4" fmla="*/ 1 h 6858000"/>
              <a:gd name="connsiteX0" fmla="*/ 1371600 w 8808868"/>
              <a:gd name="connsiteY0" fmla="*/ 1 h 6888620"/>
              <a:gd name="connsiteX1" fmla="*/ 8808868 w 8808868"/>
              <a:gd name="connsiteY1" fmla="*/ 0 h 6888620"/>
              <a:gd name="connsiteX2" fmla="*/ 8808868 w 8808868"/>
              <a:gd name="connsiteY2" fmla="*/ 6888620 h 6888620"/>
              <a:gd name="connsiteX3" fmla="*/ 0 w 8808868"/>
              <a:gd name="connsiteY3" fmla="*/ 6858000 h 6888620"/>
              <a:gd name="connsiteX4" fmla="*/ 1371600 w 8808868"/>
              <a:gd name="connsiteY4" fmla="*/ 1 h 6888620"/>
              <a:gd name="connsiteX0" fmla="*/ 1371600 w 8808868"/>
              <a:gd name="connsiteY0" fmla="*/ 1 h 6909034"/>
              <a:gd name="connsiteX1" fmla="*/ 8808868 w 8808868"/>
              <a:gd name="connsiteY1" fmla="*/ 0 h 6909034"/>
              <a:gd name="connsiteX2" fmla="*/ 8808868 w 8808868"/>
              <a:gd name="connsiteY2" fmla="*/ 6888620 h 6909034"/>
              <a:gd name="connsiteX3" fmla="*/ 0 w 8808868"/>
              <a:gd name="connsiteY3" fmla="*/ 6909034 h 6909034"/>
              <a:gd name="connsiteX4" fmla="*/ 1371600 w 8808868"/>
              <a:gd name="connsiteY4" fmla="*/ 1 h 6909034"/>
              <a:gd name="connsiteX0" fmla="*/ 707170 w 8144438"/>
              <a:gd name="connsiteY0" fmla="*/ 1 h 6891077"/>
              <a:gd name="connsiteX1" fmla="*/ 8144438 w 8144438"/>
              <a:gd name="connsiteY1" fmla="*/ 0 h 6891077"/>
              <a:gd name="connsiteX2" fmla="*/ 8144438 w 8144438"/>
              <a:gd name="connsiteY2" fmla="*/ 6888620 h 6891077"/>
              <a:gd name="connsiteX3" fmla="*/ 0 w 8144438"/>
              <a:gd name="connsiteY3" fmla="*/ 6891077 h 6891077"/>
              <a:gd name="connsiteX4" fmla="*/ 707170 w 8144438"/>
              <a:gd name="connsiteY4" fmla="*/ 1 h 6891077"/>
              <a:gd name="connsiteX0" fmla="*/ 707170 w 8144438"/>
              <a:gd name="connsiteY0" fmla="*/ 1 h 6891077"/>
              <a:gd name="connsiteX1" fmla="*/ 8117502 w 8144438"/>
              <a:gd name="connsiteY1" fmla="*/ 0 h 6891077"/>
              <a:gd name="connsiteX2" fmla="*/ 8144438 w 8144438"/>
              <a:gd name="connsiteY2" fmla="*/ 6888620 h 6891077"/>
              <a:gd name="connsiteX3" fmla="*/ 0 w 8144438"/>
              <a:gd name="connsiteY3" fmla="*/ 6891077 h 6891077"/>
              <a:gd name="connsiteX4" fmla="*/ 707170 w 8144438"/>
              <a:gd name="connsiteY4" fmla="*/ 1 h 6891077"/>
              <a:gd name="connsiteX0" fmla="*/ 707170 w 8117502"/>
              <a:gd name="connsiteY0" fmla="*/ 1 h 6906579"/>
              <a:gd name="connsiteX1" fmla="*/ 8117502 w 8117502"/>
              <a:gd name="connsiteY1" fmla="*/ 0 h 6906579"/>
              <a:gd name="connsiteX2" fmla="*/ 8108523 w 8117502"/>
              <a:gd name="connsiteY2" fmla="*/ 6906579 h 6906579"/>
              <a:gd name="connsiteX3" fmla="*/ 0 w 8117502"/>
              <a:gd name="connsiteY3" fmla="*/ 6891077 h 6906579"/>
              <a:gd name="connsiteX4" fmla="*/ 707170 w 8117502"/>
              <a:gd name="connsiteY4" fmla="*/ 1 h 6906579"/>
              <a:gd name="connsiteX0" fmla="*/ 680233 w 8090565"/>
              <a:gd name="connsiteY0" fmla="*/ 1 h 6906579"/>
              <a:gd name="connsiteX1" fmla="*/ 8090565 w 8090565"/>
              <a:gd name="connsiteY1" fmla="*/ 0 h 6906579"/>
              <a:gd name="connsiteX2" fmla="*/ 8081586 w 8090565"/>
              <a:gd name="connsiteY2" fmla="*/ 6906579 h 6906579"/>
              <a:gd name="connsiteX3" fmla="*/ 0 w 8090565"/>
              <a:gd name="connsiteY3" fmla="*/ 6738438 h 6906579"/>
              <a:gd name="connsiteX4" fmla="*/ 680233 w 8090565"/>
              <a:gd name="connsiteY4" fmla="*/ 1 h 6906579"/>
              <a:gd name="connsiteX0" fmla="*/ 680233 w 8099544"/>
              <a:gd name="connsiteY0" fmla="*/ 1 h 6738438"/>
              <a:gd name="connsiteX1" fmla="*/ 8090565 w 8099544"/>
              <a:gd name="connsiteY1" fmla="*/ 0 h 6738438"/>
              <a:gd name="connsiteX2" fmla="*/ 8099544 w 8099544"/>
              <a:gd name="connsiteY2" fmla="*/ 6735983 h 6738438"/>
              <a:gd name="connsiteX3" fmla="*/ 0 w 8099544"/>
              <a:gd name="connsiteY3" fmla="*/ 6738438 h 6738438"/>
              <a:gd name="connsiteX4" fmla="*/ 680233 w 8099544"/>
              <a:gd name="connsiteY4" fmla="*/ 1 h 6738438"/>
              <a:gd name="connsiteX0" fmla="*/ 680233 w 8090565"/>
              <a:gd name="connsiteY0" fmla="*/ 1 h 6744961"/>
              <a:gd name="connsiteX1" fmla="*/ 8090565 w 8090565"/>
              <a:gd name="connsiteY1" fmla="*/ 0 h 6744961"/>
              <a:gd name="connsiteX2" fmla="*/ 8081587 w 8090565"/>
              <a:gd name="connsiteY2" fmla="*/ 6744961 h 6744961"/>
              <a:gd name="connsiteX3" fmla="*/ 0 w 8090565"/>
              <a:gd name="connsiteY3" fmla="*/ 6738438 h 6744961"/>
              <a:gd name="connsiteX4" fmla="*/ 680233 w 8090565"/>
              <a:gd name="connsiteY4" fmla="*/ 1 h 6744961"/>
              <a:gd name="connsiteX0" fmla="*/ 680233 w 8099943"/>
              <a:gd name="connsiteY0" fmla="*/ 1 h 6753940"/>
              <a:gd name="connsiteX1" fmla="*/ 8090565 w 8099943"/>
              <a:gd name="connsiteY1" fmla="*/ 0 h 6753940"/>
              <a:gd name="connsiteX2" fmla="*/ 8099545 w 8099943"/>
              <a:gd name="connsiteY2" fmla="*/ 6753940 h 6753940"/>
              <a:gd name="connsiteX3" fmla="*/ 0 w 8099943"/>
              <a:gd name="connsiteY3" fmla="*/ 6738438 h 6753940"/>
              <a:gd name="connsiteX4" fmla="*/ 680233 w 8099943"/>
              <a:gd name="connsiteY4" fmla="*/ 1 h 6753940"/>
              <a:gd name="connsiteX0" fmla="*/ 680233 w 8099943"/>
              <a:gd name="connsiteY0" fmla="*/ 1 h 6744961"/>
              <a:gd name="connsiteX1" fmla="*/ 8090565 w 8099943"/>
              <a:gd name="connsiteY1" fmla="*/ 0 h 6744961"/>
              <a:gd name="connsiteX2" fmla="*/ 8099545 w 8099943"/>
              <a:gd name="connsiteY2" fmla="*/ 6744961 h 6744961"/>
              <a:gd name="connsiteX3" fmla="*/ 0 w 8099943"/>
              <a:gd name="connsiteY3" fmla="*/ 6738438 h 6744961"/>
              <a:gd name="connsiteX4" fmla="*/ 680233 w 8099943"/>
              <a:gd name="connsiteY4" fmla="*/ 1 h 6744961"/>
              <a:gd name="connsiteX0" fmla="*/ 680233 w 8099943"/>
              <a:gd name="connsiteY0" fmla="*/ 1 h 6747134"/>
              <a:gd name="connsiteX1" fmla="*/ 8090565 w 8099943"/>
              <a:gd name="connsiteY1" fmla="*/ 0 h 6747134"/>
              <a:gd name="connsiteX2" fmla="*/ 8099545 w 8099943"/>
              <a:gd name="connsiteY2" fmla="*/ 6744961 h 6747134"/>
              <a:gd name="connsiteX3" fmla="*/ 0 w 8099943"/>
              <a:gd name="connsiteY3" fmla="*/ 6738438 h 6747134"/>
              <a:gd name="connsiteX4" fmla="*/ 680233 w 8099943"/>
              <a:gd name="connsiteY4" fmla="*/ 1 h 6747134"/>
              <a:gd name="connsiteX0" fmla="*/ 698190 w 8117900"/>
              <a:gd name="connsiteY0" fmla="*/ 1 h 6747134"/>
              <a:gd name="connsiteX1" fmla="*/ 8108522 w 8117900"/>
              <a:gd name="connsiteY1" fmla="*/ 0 h 6747134"/>
              <a:gd name="connsiteX2" fmla="*/ 8117502 w 8117900"/>
              <a:gd name="connsiteY2" fmla="*/ 6744961 h 6747134"/>
              <a:gd name="connsiteX3" fmla="*/ 0 w 8117900"/>
              <a:gd name="connsiteY3" fmla="*/ 6738439 h 6747134"/>
              <a:gd name="connsiteX4" fmla="*/ 698190 w 8117900"/>
              <a:gd name="connsiteY4" fmla="*/ 1 h 6747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7900" h="6747134">
                <a:moveTo>
                  <a:pt x="698190" y="1"/>
                </a:moveTo>
                <a:lnTo>
                  <a:pt x="8108522" y="0"/>
                </a:lnTo>
                <a:cubicBezTo>
                  <a:pt x="8105529" y="2248320"/>
                  <a:pt x="8120495" y="4496641"/>
                  <a:pt x="8117502" y="6744961"/>
                </a:cubicBezTo>
                <a:cubicBezTo>
                  <a:pt x="8102308" y="6751766"/>
                  <a:pt x="2699848" y="6740613"/>
                  <a:pt x="0" y="6738439"/>
                </a:cubicBezTo>
                <a:lnTo>
                  <a:pt x="698190" y="1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4" name="Title Placeholder 14">
            <a:extLst>
              <a:ext uri="{FF2B5EF4-FFF2-40B4-BE49-F238E27FC236}">
                <a16:creationId xmlns:a16="http://schemas.microsoft.com/office/drawing/2014/main" id="{660A68F3-6DDD-1640-879C-F7E89116FD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34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  <p15:guide id="12" pos="717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4" name="Plassholder for innhold 2">
            <a:extLst>
              <a:ext uri="{FF2B5EF4-FFF2-40B4-BE49-F238E27FC236}">
                <a16:creationId xmlns:a16="http://schemas.microsoft.com/office/drawing/2014/main" id="{D4E104F0-8242-0E49-AE9A-F7439996137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3049" y="1621448"/>
            <a:ext cx="5132951" cy="479522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15" name="Plassholder for innhold 2">
            <a:extLst>
              <a:ext uri="{FF2B5EF4-FFF2-40B4-BE49-F238E27FC236}">
                <a16:creationId xmlns:a16="http://schemas.microsoft.com/office/drawing/2014/main" id="{42A055C1-FE97-A64E-86D7-4C2EB5E2E2C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51730" y="0"/>
            <a:ext cx="564027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Bilde, modeller, grafer</a:t>
            </a:r>
            <a:endParaRPr/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5D610F72-6EF0-1445-8482-93FFB386E2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5132953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26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ft right -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e 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8" name="Plassholder for innhold 2">
            <a:extLst>
              <a:ext uri="{FF2B5EF4-FFF2-40B4-BE49-F238E27FC236}">
                <a16:creationId xmlns:a16="http://schemas.microsoft.com/office/drawing/2014/main" id="{4E51DC4D-B669-AB4B-BC71-F0476B43823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469811" y="1601658"/>
            <a:ext cx="5314202" cy="4680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19" name="Plassholder for bilde 4">
            <a:extLst>
              <a:ext uri="{FF2B5EF4-FFF2-40B4-BE49-F238E27FC236}">
                <a16:creationId xmlns:a16="http://schemas.microsoft.com/office/drawing/2014/main" id="{FCE9BDAE-94D6-C547-872A-763D1F9A3CD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9062" y="-6348"/>
            <a:ext cx="6064149" cy="688922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01858 w 6553200"/>
              <a:gd name="connsiteY0" fmla="*/ 7750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01858 w 6553200"/>
              <a:gd name="connsiteY4" fmla="*/ 7750 h 6858000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798163 w 6049505"/>
              <a:gd name="connsiteY4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947980 w 6049505"/>
              <a:gd name="connsiteY4" fmla="*/ 2828441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947980 w 6049505"/>
              <a:gd name="connsiteY4" fmla="*/ 2828441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792997 w 6049505"/>
              <a:gd name="connsiteY4" fmla="*/ 1007390 h 6865749"/>
              <a:gd name="connsiteX5" fmla="*/ 798163 w 6049505"/>
              <a:gd name="connsiteY5" fmla="*/ 7750 h 6865749"/>
              <a:gd name="connsiteX0" fmla="*/ 1150997 w 6402339"/>
              <a:gd name="connsiteY0" fmla="*/ 7750 h 6865749"/>
              <a:gd name="connsiteX1" fmla="*/ 6402339 w 6402339"/>
              <a:gd name="connsiteY1" fmla="*/ 0 h 6865749"/>
              <a:gd name="connsiteX2" fmla="*/ 6402339 w 6402339"/>
              <a:gd name="connsiteY2" fmla="*/ 6858000 h 6865749"/>
              <a:gd name="connsiteX3" fmla="*/ 352834 w 6402339"/>
              <a:gd name="connsiteY3" fmla="*/ 6865749 h 6865749"/>
              <a:gd name="connsiteX4" fmla="*/ 696380 w 6402339"/>
              <a:gd name="connsiteY4" fmla="*/ 2045776 h 6865749"/>
              <a:gd name="connsiteX5" fmla="*/ 1145831 w 6402339"/>
              <a:gd name="connsiteY5" fmla="*/ 1007390 h 6865749"/>
              <a:gd name="connsiteX6" fmla="*/ 1150997 w 6402339"/>
              <a:gd name="connsiteY6" fmla="*/ 7750 h 6865749"/>
              <a:gd name="connsiteX0" fmla="*/ 1150997 w 6402339"/>
              <a:gd name="connsiteY0" fmla="*/ 7750 h 6865749"/>
              <a:gd name="connsiteX1" fmla="*/ 6402339 w 6402339"/>
              <a:gd name="connsiteY1" fmla="*/ 0 h 6865749"/>
              <a:gd name="connsiteX2" fmla="*/ 6402339 w 6402339"/>
              <a:gd name="connsiteY2" fmla="*/ 6858000 h 6865749"/>
              <a:gd name="connsiteX3" fmla="*/ 352834 w 6402339"/>
              <a:gd name="connsiteY3" fmla="*/ 6865749 h 6865749"/>
              <a:gd name="connsiteX4" fmla="*/ 696380 w 6402339"/>
              <a:gd name="connsiteY4" fmla="*/ 2045776 h 6865749"/>
              <a:gd name="connsiteX5" fmla="*/ 1145831 w 6402339"/>
              <a:gd name="connsiteY5" fmla="*/ 1007390 h 6865749"/>
              <a:gd name="connsiteX6" fmla="*/ 1150997 w 6402339"/>
              <a:gd name="connsiteY6" fmla="*/ 7750 h 6865749"/>
              <a:gd name="connsiteX0" fmla="*/ 1137981 w 6389323"/>
              <a:gd name="connsiteY0" fmla="*/ 7750 h 6865749"/>
              <a:gd name="connsiteX1" fmla="*/ 6389323 w 6389323"/>
              <a:gd name="connsiteY1" fmla="*/ 0 h 6865749"/>
              <a:gd name="connsiteX2" fmla="*/ 6389323 w 6389323"/>
              <a:gd name="connsiteY2" fmla="*/ 6858000 h 6865749"/>
              <a:gd name="connsiteX3" fmla="*/ 339818 w 6389323"/>
              <a:gd name="connsiteY3" fmla="*/ 6865749 h 6865749"/>
              <a:gd name="connsiteX4" fmla="*/ 683364 w 6389323"/>
              <a:gd name="connsiteY4" fmla="*/ 2045776 h 6865749"/>
              <a:gd name="connsiteX5" fmla="*/ 1132815 w 6389323"/>
              <a:gd name="connsiteY5" fmla="*/ 1007390 h 6865749"/>
              <a:gd name="connsiteX6" fmla="*/ 1137981 w 6389323"/>
              <a:gd name="connsiteY6" fmla="*/ 7750 h 6865749"/>
              <a:gd name="connsiteX0" fmla="*/ 1199914 w 6451256"/>
              <a:gd name="connsiteY0" fmla="*/ 7750 h 6865749"/>
              <a:gd name="connsiteX1" fmla="*/ 6451256 w 6451256"/>
              <a:gd name="connsiteY1" fmla="*/ 0 h 6865749"/>
              <a:gd name="connsiteX2" fmla="*/ 6451256 w 6451256"/>
              <a:gd name="connsiteY2" fmla="*/ 6858000 h 6865749"/>
              <a:gd name="connsiteX3" fmla="*/ 401751 w 6451256"/>
              <a:gd name="connsiteY3" fmla="*/ 6865749 h 6865749"/>
              <a:gd name="connsiteX4" fmla="*/ 458578 w 6451256"/>
              <a:gd name="connsiteY4" fmla="*/ 1232115 h 6865749"/>
              <a:gd name="connsiteX5" fmla="*/ 1194748 w 6451256"/>
              <a:gd name="connsiteY5" fmla="*/ 1007390 h 6865749"/>
              <a:gd name="connsiteX6" fmla="*/ 1199914 w 6451256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15432 w 6471940"/>
              <a:gd name="connsiteY5" fmla="*/ 1007390 h 6865749"/>
              <a:gd name="connsiteX6" fmla="*/ 1220598 w 6471940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21782 w 6471940"/>
              <a:gd name="connsiteY5" fmla="*/ 1051840 h 6865749"/>
              <a:gd name="connsiteX6" fmla="*/ 1220598 w 6471940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21782 w 6471940"/>
              <a:gd name="connsiteY5" fmla="*/ 1051840 h 6865749"/>
              <a:gd name="connsiteX6" fmla="*/ 1220598 w 6471940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18253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094428 w 6468411"/>
              <a:gd name="connsiteY5" fmla="*/ 105819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12486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43653 w 6468411"/>
              <a:gd name="connsiteY5" fmla="*/ 98516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84928 w 6468411"/>
              <a:gd name="connsiteY5" fmla="*/ 11947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84928 w 6468411"/>
              <a:gd name="connsiteY5" fmla="*/ 11947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777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14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4603 w 6468411"/>
              <a:gd name="connsiteY5" fmla="*/ 10550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4603 w 6468411"/>
              <a:gd name="connsiteY5" fmla="*/ 1048665 h 6865749"/>
              <a:gd name="connsiteX6" fmla="*/ 1217069 w 6468411"/>
              <a:gd name="connsiteY6" fmla="*/ 7750 h 6865749"/>
              <a:gd name="connsiteX0" fmla="*/ 827637 w 6078979"/>
              <a:gd name="connsiteY0" fmla="*/ 7750 h 6865749"/>
              <a:gd name="connsiteX1" fmla="*/ 6078979 w 6078979"/>
              <a:gd name="connsiteY1" fmla="*/ 0 h 6865749"/>
              <a:gd name="connsiteX2" fmla="*/ 6078979 w 6078979"/>
              <a:gd name="connsiteY2" fmla="*/ 6858000 h 6865749"/>
              <a:gd name="connsiteX3" fmla="*/ 29474 w 6078979"/>
              <a:gd name="connsiteY3" fmla="*/ 6865749 h 6865749"/>
              <a:gd name="connsiteX4" fmla="*/ 21510 w 6078979"/>
              <a:gd name="connsiteY4" fmla="*/ 1055284 h 6865749"/>
              <a:gd name="connsiteX5" fmla="*/ 835171 w 6078979"/>
              <a:gd name="connsiteY5" fmla="*/ 1048665 h 6865749"/>
              <a:gd name="connsiteX6" fmla="*/ 827637 w 6078979"/>
              <a:gd name="connsiteY6" fmla="*/ 7750 h 6865749"/>
              <a:gd name="connsiteX0" fmla="*/ 830141 w 6081483"/>
              <a:gd name="connsiteY0" fmla="*/ 7750 h 6865749"/>
              <a:gd name="connsiteX1" fmla="*/ 6081483 w 6081483"/>
              <a:gd name="connsiteY1" fmla="*/ 0 h 6865749"/>
              <a:gd name="connsiteX2" fmla="*/ 6081483 w 6081483"/>
              <a:gd name="connsiteY2" fmla="*/ 6858000 h 6865749"/>
              <a:gd name="connsiteX3" fmla="*/ 31978 w 6081483"/>
              <a:gd name="connsiteY3" fmla="*/ 6865749 h 6865749"/>
              <a:gd name="connsiteX4" fmla="*/ 24014 w 6081483"/>
              <a:gd name="connsiteY4" fmla="*/ 1055284 h 6865749"/>
              <a:gd name="connsiteX5" fmla="*/ 837675 w 6081483"/>
              <a:gd name="connsiteY5" fmla="*/ 1048665 h 6865749"/>
              <a:gd name="connsiteX6" fmla="*/ 830141 w 6081483"/>
              <a:gd name="connsiteY6" fmla="*/ 7750 h 6865749"/>
              <a:gd name="connsiteX0" fmla="*/ 807643 w 6058985"/>
              <a:gd name="connsiteY0" fmla="*/ 7750 h 6865749"/>
              <a:gd name="connsiteX1" fmla="*/ 6058985 w 6058985"/>
              <a:gd name="connsiteY1" fmla="*/ 0 h 6865749"/>
              <a:gd name="connsiteX2" fmla="*/ 6058985 w 6058985"/>
              <a:gd name="connsiteY2" fmla="*/ 6858000 h 6865749"/>
              <a:gd name="connsiteX3" fmla="*/ 9480 w 6058985"/>
              <a:gd name="connsiteY3" fmla="*/ 6865749 h 6865749"/>
              <a:gd name="connsiteX4" fmla="*/ 1516 w 6058985"/>
              <a:gd name="connsiteY4" fmla="*/ 1055284 h 6865749"/>
              <a:gd name="connsiteX5" fmla="*/ 815177 w 6058985"/>
              <a:gd name="connsiteY5" fmla="*/ 1048665 h 6865749"/>
              <a:gd name="connsiteX6" fmla="*/ 807643 w 6058985"/>
              <a:gd name="connsiteY6" fmla="*/ 7750 h 6865749"/>
              <a:gd name="connsiteX0" fmla="*/ 806127 w 6057469"/>
              <a:gd name="connsiteY0" fmla="*/ 7750 h 6865749"/>
              <a:gd name="connsiteX1" fmla="*/ 6057469 w 6057469"/>
              <a:gd name="connsiteY1" fmla="*/ 0 h 6865749"/>
              <a:gd name="connsiteX2" fmla="*/ 6057469 w 6057469"/>
              <a:gd name="connsiteY2" fmla="*/ 6858000 h 6865749"/>
              <a:gd name="connsiteX3" fmla="*/ 7964 w 6057469"/>
              <a:gd name="connsiteY3" fmla="*/ 6865749 h 6865749"/>
              <a:gd name="connsiteX4" fmla="*/ 0 w 6057469"/>
              <a:gd name="connsiteY4" fmla="*/ 1055284 h 6865749"/>
              <a:gd name="connsiteX5" fmla="*/ 813661 w 6057469"/>
              <a:gd name="connsiteY5" fmla="*/ 1048665 h 6865749"/>
              <a:gd name="connsiteX6" fmla="*/ 806127 w 6057469"/>
              <a:gd name="connsiteY6" fmla="*/ 7750 h 6865749"/>
              <a:gd name="connsiteX0" fmla="*/ 802952 w 6054294"/>
              <a:gd name="connsiteY0" fmla="*/ 7750 h 6865749"/>
              <a:gd name="connsiteX1" fmla="*/ 6054294 w 6054294"/>
              <a:gd name="connsiteY1" fmla="*/ 0 h 6865749"/>
              <a:gd name="connsiteX2" fmla="*/ 6054294 w 6054294"/>
              <a:gd name="connsiteY2" fmla="*/ 6858000 h 6865749"/>
              <a:gd name="connsiteX3" fmla="*/ 4789 w 6054294"/>
              <a:gd name="connsiteY3" fmla="*/ 6865749 h 6865749"/>
              <a:gd name="connsiteX4" fmla="*/ 0 w 6054294"/>
              <a:gd name="connsiteY4" fmla="*/ 1061634 h 6865749"/>
              <a:gd name="connsiteX5" fmla="*/ 810486 w 6054294"/>
              <a:gd name="connsiteY5" fmla="*/ 1048665 h 6865749"/>
              <a:gd name="connsiteX6" fmla="*/ 802952 w 605429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8096 w 6051904"/>
              <a:gd name="connsiteY5" fmla="*/ 104866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4921 w 6051904"/>
              <a:gd name="connsiteY5" fmla="*/ 106136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8096 w 6051904"/>
              <a:gd name="connsiteY5" fmla="*/ 105501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58459 h 6865749"/>
              <a:gd name="connsiteX5" fmla="*/ 808096 w 6051904"/>
              <a:gd name="connsiteY5" fmla="*/ 1055015 h 6865749"/>
              <a:gd name="connsiteX6" fmla="*/ 800562 w 6051904"/>
              <a:gd name="connsiteY6" fmla="*/ 7750 h 6865749"/>
              <a:gd name="connsiteX0" fmla="*/ 799777 w 6051119"/>
              <a:gd name="connsiteY0" fmla="*/ 7750 h 6859693"/>
              <a:gd name="connsiteX1" fmla="*/ 6051119 w 6051119"/>
              <a:gd name="connsiteY1" fmla="*/ 0 h 6859693"/>
              <a:gd name="connsiteX2" fmla="*/ 6051119 w 6051119"/>
              <a:gd name="connsiteY2" fmla="*/ 6858000 h 6859693"/>
              <a:gd name="connsiteX3" fmla="*/ 13725 w 6051119"/>
              <a:gd name="connsiteY3" fmla="*/ 6859693 h 6859693"/>
              <a:gd name="connsiteX4" fmla="*/ 0 w 6051119"/>
              <a:gd name="connsiteY4" fmla="*/ 1058459 h 6859693"/>
              <a:gd name="connsiteX5" fmla="*/ 807311 w 6051119"/>
              <a:gd name="connsiteY5" fmla="*/ 1055015 h 6859693"/>
              <a:gd name="connsiteX6" fmla="*/ 799777 w 6051119"/>
              <a:gd name="connsiteY6" fmla="*/ 7750 h 6859693"/>
              <a:gd name="connsiteX0" fmla="*/ 800561 w 6051903"/>
              <a:gd name="connsiteY0" fmla="*/ 7750 h 6865749"/>
              <a:gd name="connsiteX1" fmla="*/ 6051903 w 6051903"/>
              <a:gd name="connsiteY1" fmla="*/ 0 h 6865749"/>
              <a:gd name="connsiteX2" fmla="*/ 6051903 w 6051903"/>
              <a:gd name="connsiteY2" fmla="*/ 6858000 h 6865749"/>
              <a:gd name="connsiteX3" fmla="*/ 2398 w 6051903"/>
              <a:gd name="connsiteY3" fmla="*/ 6865749 h 6865749"/>
              <a:gd name="connsiteX4" fmla="*/ 784 w 6051903"/>
              <a:gd name="connsiteY4" fmla="*/ 1058459 h 6865749"/>
              <a:gd name="connsiteX5" fmla="*/ 808095 w 6051903"/>
              <a:gd name="connsiteY5" fmla="*/ 1055015 h 6865749"/>
              <a:gd name="connsiteX6" fmla="*/ 800561 w 6051903"/>
              <a:gd name="connsiteY6" fmla="*/ 7750 h 6865749"/>
              <a:gd name="connsiteX0" fmla="*/ 800561 w 6051903"/>
              <a:gd name="connsiteY0" fmla="*/ 7750 h 6883916"/>
              <a:gd name="connsiteX1" fmla="*/ 6051903 w 6051903"/>
              <a:gd name="connsiteY1" fmla="*/ 0 h 6883916"/>
              <a:gd name="connsiteX2" fmla="*/ 6051903 w 6051903"/>
              <a:gd name="connsiteY2" fmla="*/ 6858000 h 6883916"/>
              <a:gd name="connsiteX3" fmla="*/ 2398 w 6051903"/>
              <a:gd name="connsiteY3" fmla="*/ 6883916 h 6883916"/>
              <a:gd name="connsiteX4" fmla="*/ 784 w 6051903"/>
              <a:gd name="connsiteY4" fmla="*/ 1058459 h 6883916"/>
              <a:gd name="connsiteX5" fmla="*/ 808095 w 6051903"/>
              <a:gd name="connsiteY5" fmla="*/ 1055015 h 6883916"/>
              <a:gd name="connsiteX6" fmla="*/ 800561 w 6051903"/>
              <a:gd name="connsiteY6" fmla="*/ 7750 h 6883916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51119 w 6051119"/>
              <a:gd name="connsiteY2" fmla="*/ 6858000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45063 w 6051119"/>
              <a:gd name="connsiteY2" fmla="*/ 6876167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45063 w 6051119"/>
              <a:gd name="connsiteY2" fmla="*/ 6876167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806042 w 6057384"/>
              <a:gd name="connsiteY0" fmla="*/ 7750 h 6877859"/>
              <a:gd name="connsiteX1" fmla="*/ 6057384 w 6057384"/>
              <a:gd name="connsiteY1" fmla="*/ 0 h 6877859"/>
              <a:gd name="connsiteX2" fmla="*/ 6051328 w 6057384"/>
              <a:gd name="connsiteY2" fmla="*/ 6876167 h 6877859"/>
              <a:gd name="connsiteX3" fmla="*/ 1823 w 6057384"/>
              <a:gd name="connsiteY3" fmla="*/ 6877859 h 6877859"/>
              <a:gd name="connsiteX4" fmla="*/ 6265 w 6057384"/>
              <a:gd name="connsiteY4" fmla="*/ 1058459 h 6877859"/>
              <a:gd name="connsiteX5" fmla="*/ 813576 w 6057384"/>
              <a:gd name="connsiteY5" fmla="*/ 1055015 h 6877859"/>
              <a:gd name="connsiteX6" fmla="*/ 806042 w 6057384"/>
              <a:gd name="connsiteY6" fmla="*/ 7750 h 6877859"/>
              <a:gd name="connsiteX0" fmla="*/ 806042 w 6057384"/>
              <a:gd name="connsiteY0" fmla="*/ 7750 h 6879284"/>
              <a:gd name="connsiteX1" fmla="*/ 6057384 w 6057384"/>
              <a:gd name="connsiteY1" fmla="*/ 0 h 6879284"/>
              <a:gd name="connsiteX2" fmla="*/ 6051328 w 6057384"/>
              <a:gd name="connsiteY2" fmla="*/ 6876167 h 6879284"/>
              <a:gd name="connsiteX3" fmla="*/ 1823 w 6057384"/>
              <a:gd name="connsiteY3" fmla="*/ 6877859 h 6879284"/>
              <a:gd name="connsiteX4" fmla="*/ 6265 w 6057384"/>
              <a:gd name="connsiteY4" fmla="*/ 1058459 h 6879284"/>
              <a:gd name="connsiteX5" fmla="*/ 813576 w 6057384"/>
              <a:gd name="connsiteY5" fmla="*/ 1055015 h 6879284"/>
              <a:gd name="connsiteX6" fmla="*/ 806042 w 6057384"/>
              <a:gd name="connsiteY6" fmla="*/ 7750 h 6879284"/>
              <a:gd name="connsiteX0" fmla="*/ 806042 w 6057384"/>
              <a:gd name="connsiteY0" fmla="*/ 7750 h 6879284"/>
              <a:gd name="connsiteX1" fmla="*/ 6057384 w 6057384"/>
              <a:gd name="connsiteY1" fmla="*/ 0 h 6879284"/>
              <a:gd name="connsiteX2" fmla="*/ 6051328 w 6057384"/>
              <a:gd name="connsiteY2" fmla="*/ 6876167 h 6879284"/>
              <a:gd name="connsiteX3" fmla="*/ 1823 w 6057384"/>
              <a:gd name="connsiteY3" fmla="*/ 6877859 h 6879284"/>
              <a:gd name="connsiteX4" fmla="*/ 6265 w 6057384"/>
              <a:gd name="connsiteY4" fmla="*/ 1058459 h 6879284"/>
              <a:gd name="connsiteX5" fmla="*/ 813576 w 6057384"/>
              <a:gd name="connsiteY5" fmla="*/ 1055015 h 6879284"/>
              <a:gd name="connsiteX6" fmla="*/ 806042 w 6057384"/>
              <a:gd name="connsiteY6" fmla="*/ 7750 h 6879284"/>
              <a:gd name="connsiteX0" fmla="*/ 806042 w 6058498"/>
              <a:gd name="connsiteY0" fmla="*/ 7750 h 6879284"/>
              <a:gd name="connsiteX1" fmla="*/ 6057384 w 6058498"/>
              <a:gd name="connsiteY1" fmla="*/ 0 h 6879284"/>
              <a:gd name="connsiteX2" fmla="*/ 6051328 w 6058498"/>
              <a:gd name="connsiteY2" fmla="*/ 6876167 h 6879284"/>
              <a:gd name="connsiteX3" fmla="*/ 1823 w 6058498"/>
              <a:gd name="connsiteY3" fmla="*/ 6877859 h 6879284"/>
              <a:gd name="connsiteX4" fmla="*/ 6265 w 6058498"/>
              <a:gd name="connsiteY4" fmla="*/ 1058459 h 6879284"/>
              <a:gd name="connsiteX5" fmla="*/ 813576 w 6058498"/>
              <a:gd name="connsiteY5" fmla="*/ 1055015 h 6879284"/>
              <a:gd name="connsiteX6" fmla="*/ 806042 w 6058498"/>
              <a:gd name="connsiteY6" fmla="*/ 7750 h 6879284"/>
              <a:gd name="connsiteX0" fmla="*/ 806042 w 6051865"/>
              <a:gd name="connsiteY0" fmla="*/ 7750 h 6879284"/>
              <a:gd name="connsiteX1" fmla="*/ 6045272 w 6051865"/>
              <a:gd name="connsiteY1" fmla="*/ 0 h 6879284"/>
              <a:gd name="connsiteX2" fmla="*/ 6051328 w 6051865"/>
              <a:gd name="connsiteY2" fmla="*/ 6876167 h 6879284"/>
              <a:gd name="connsiteX3" fmla="*/ 1823 w 6051865"/>
              <a:gd name="connsiteY3" fmla="*/ 6877859 h 6879284"/>
              <a:gd name="connsiteX4" fmla="*/ 6265 w 6051865"/>
              <a:gd name="connsiteY4" fmla="*/ 1058459 h 6879284"/>
              <a:gd name="connsiteX5" fmla="*/ 813576 w 6051865"/>
              <a:gd name="connsiteY5" fmla="*/ 1055015 h 6879284"/>
              <a:gd name="connsiteX6" fmla="*/ 806042 w 6051865"/>
              <a:gd name="connsiteY6" fmla="*/ 7750 h 6879284"/>
              <a:gd name="connsiteX0" fmla="*/ 806042 w 6064160"/>
              <a:gd name="connsiteY0" fmla="*/ 7750 h 6879284"/>
              <a:gd name="connsiteX1" fmla="*/ 6063439 w 6064160"/>
              <a:gd name="connsiteY1" fmla="*/ 0 h 6879284"/>
              <a:gd name="connsiteX2" fmla="*/ 6051328 w 6064160"/>
              <a:gd name="connsiteY2" fmla="*/ 6876167 h 6879284"/>
              <a:gd name="connsiteX3" fmla="*/ 1823 w 6064160"/>
              <a:gd name="connsiteY3" fmla="*/ 6877859 h 6879284"/>
              <a:gd name="connsiteX4" fmla="*/ 6265 w 6064160"/>
              <a:gd name="connsiteY4" fmla="*/ 1058459 h 6879284"/>
              <a:gd name="connsiteX5" fmla="*/ 813576 w 6064160"/>
              <a:gd name="connsiteY5" fmla="*/ 1055015 h 6879284"/>
              <a:gd name="connsiteX6" fmla="*/ 806042 w 6064160"/>
              <a:gd name="connsiteY6" fmla="*/ 7750 h 6879284"/>
              <a:gd name="connsiteX0" fmla="*/ 806042 w 6075814"/>
              <a:gd name="connsiteY0" fmla="*/ 7750 h 6883695"/>
              <a:gd name="connsiteX1" fmla="*/ 6063439 w 6075814"/>
              <a:gd name="connsiteY1" fmla="*/ 0 h 6883695"/>
              <a:gd name="connsiteX2" fmla="*/ 6075550 w 6075814"/>
              <a:gd name="connsiteY2" fmla="*/ 6882222 h 6883695"/>
              <a:gd name="connsiteX3" fmla="*/ 1823 w 6075814"/>
              <a:gd name="connsiteY3" fmla="*/ 6877859 h 6883695"/>
              <a:gd name="connsiteX4" fmla="*/ 6265 w 6075814"/>
              <a:gd name="connsiteY4" fmla="*/ 1058459 h 6883695"/>
              <a:gd name="connsiteX5" fmla="*/ 813576 w 6075814"/>
              <a:gd name="connsiteY5" fmla="*/ 1055015 h 6883695"/>
              <a:gd name="connsiteX6" fmla="*/ 806042 w 6075814"/>
              <a:gd name="connsiteY6" fmla="*/ 7750 h 6883695"/>
              <a:gd name="connsiteX0" fmla="*/ 806042 w 6077779"/>
              <a:gd name="connsiteY0" fmla="*/ 7750 h 6883695"/>
              <a:gd name="connsiteX1" fmla="*/ 6063439 w 6077779"/>
              <a:gd name="connsiteY1" fmla="*/ 0 h 6883695"/>
              <a:gd name="connsiteX2" fmla="*/ 6075550 w 6077779"/>
              <a:gd name="connsiteY2" fmla="*/ 6882222 h 6883695"/>
              <a:gd name="connsiteX3" fmla="*/ 1823 w 6077779"/>
              <a:gd name="connsiteY3" fmla="*/ 6877859 h 6883695"/>
              <a:gd name="connsiteX4" fmla="*/ 6265 w 6077779"/>
              <a:gd name="connsiteY4" fmla="*/ 1058459 h 6883695"/>
              <a:gd name="connsiteX5" fmla="*/ 813576 w 6077779"/>
              <a:gd name="connsiteY5" fmla="*/ 1055015 h 6883695"/>
              <a:gd name="connsiteX6" fmla="*/ 806042 w 6077779"/>
              <a:gd name="connsiteY6" fmla="*/ 7750 h 6883695"/>
              <a:gd name="connsiteX0" fmla="*/ 806042 w 6063966"/>
              <a:gd name="connsiteY0" fmla="*/ 7750 h 6889225"/>
              <a:gd name="connsiteX1" fmla="*/ 6063439 w 6063966"/>
              <a:gd name="connsiteY1" fmla="*/ 0 h 6889225"/>
              <a:gd name="connsiteX2" fmla="*/ 6039217 w 6063966"/>
              <a:gd name="connsiteY2" fmla="*/ 6888277 h 6889225"/>
              <a:gd name="connsiteX3" fmla="*/ 1823 w 6063966"/>
              <a:gd name="connsiteY3" fmla="*/ 6877859 h 6889225"/>
              <a:gd name="connsiteX4" fmla="*/ 6265 w 6063966"/>
              <a:gd name="connsiteY4" fmla="*/ 1058459 h 6889225"/>
              <a:gd name="connsiteX5" fmla="*/ 813576 w 6063966"/>
              <a:gd name="connsiteY5" fmla="*/ 1055015 h 6889225"/>
              <a:gd name="connsiteX6" fmla="*/ 806042 w 6063966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13576 w 6064149"/>
              <a:gd name="connsiteY5" fmla="*/ 1055015 h 6889225"/>
              <a:gd name="connsiteX6" fmla="*/ 806042 w 6064149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13576 w 6064149"/>
              <a:gd name="connsiteY5" fmla="*/ 1063482 h 6889225"/>
              <a:gd name="connsiteX6" fmla="*/ 806042 w 6064149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05109 w 6064149"/>
              <a:gd name="connsiteY5" fmla="*/ 1055015 h 6889225"/>
              <a:gd name="connsiteX6" fmla="*/ 806042 w 6064149"/>
              <a:gd name="connsiteY6" fmla="*/ 7750 h 688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4149" h="6889225">
                <a:moveTo>
                  <a:pt x="806042" y="7750"/>
                </a:moveTo>
                <a:lnTo>
                  <a:pt x="6063439" y="0"/>
                </a:lnTo>
                <a:cubicBezTo>
                  <a:pt x="6067476" y="69641"/>
                  <a:pt x="6053347" y="6830748"/>
                  <a:pt x="6045273" y="6888277"/>
                </a:cubicBezTo>
                <a:cubicBezTo>
                  <a:pt x="5964555" y="6892878"/>
                  <a:pt x="46208" y="6879314"/>
                  <a:pt x="1823" y="6877859"/>
                </a:cubicBezTo>
                <a:cubicBezTo>
                  <a:pt x="-6141" y="6878397"/>
                  <a:pt x="15091" y="1055337"/>
                  <a:pt x="6265" y="1058459"/>
                </a:cubicBezTo>
                <a:cubicBezTo>
                  <a:pt x="14445" y="1050710"/>
                  <a:pt x="799243" y="1054261"/>
                  <a:pt x="805109" y="1055015"/>
                </a:cubicBezTo>
                <a:cubicBezTo>
                  <a:pt x="796714" y="1052056"/>
                  <a:pt x="808356" y="97080"/>
                  <a:pt x="806042" y="7750"/>
                </a:cubicBez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itle Placeholder 14">
            <a:extLst>
              <a:ext uri="{FF2B5EF4-FFF2-40B4-BE49-F238E27FC236}">
                <a16:creationId xmlns:a16="http://schemas.microsoft.com/office/drawing/2014/main" id="{D99C9074-5F0C-7949-AD02-27B3ADCC62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431" y="0"/>
            <a:ext cx="5306582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135" userDrawn="1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imag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bilde 4"/>
          <p:cNvSpPr>
            <a:spLocks noGrp="1"/>
          </p:cNvSpPr>
          <p:nvPr>
            <p:ph type="pic" sz="quarter" idx="15" hasCustomPrompt="1"/>
          </p:nvPr>
        </p:nvSpPr>
        <p:spPr>
          <a:xfrm>
            <a:off x="6312569" y="0"/>
            <a:ext cx="5886307" cy="6858029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697831 w 5879431"/>
              <a:gd name="connsiteY0" fmla="*/ 1 h 6871750"/>
              <a:gd name="connsiteX1" fmla="*/ 5879431 w 5879431"/>
              <a:gd name="connsiteY1" fmla="*/ 0 h 6871750"/>
              <a:gd name="connsiteX2" fmla="*/ 5879431 w 5879431"/>
              <a:gd name="connsiteY2" fmla="*/ 6858000 h 6871750"/>
              <a:gd name="connsiteX3" fmla="*/ 0 w 5879431"/>
              <a:gd name="connsiteY3" fmla="*/ 6871750 h 6871750"/>
              <a:gd name="connsiteX4" fmla="*/ 697831 w 5879431"/>
              <a:gd name="connsiteY4" fmla="*/ 1 h 6871750"/>
              <a:gd name="connsiteX0" fmla="*/ 697831 w 5886307"/>
              <a:gd name="connsiteY0" fmla="*/ 1 h 6871779"/>
              <a:gd name="connsiteX1" fmla="*/ 5879431 w 5886307"/>
              <a:gd name="connsiteY1" fmla="*/ 0 h 6871779"/>
              <a:gd name="connsiteX2" fmla="*/ 5886307 w 5886307"/>
              <a:gd name="connsiteY2" fmla="*/ 6871779 h 6871779"/>
              <a:gd name="connsiteX3" fmla="*/ 0 w 5886307"/>
              <a:gd name="connsiteY3" fmla="*/ 6871750 h 6871779"/>
              <a:gd name="connsiteX4" fmla="*/ 697831 w 5886307"/>
              <a:gd name="connsiteY4" fmla="*/ 1 h 6871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307" h="6871779">
                <a:moveTo>
                  <a:pt x="697831" y="1"/>
                </a:moveTo>
                <a:lnTo>
                  <a:pt x="5879431" y="0"/>
                </a:lnTo>
                <a:lnTo>
                  <a:pt x="5886307" y="6871779"/>
                </a:lnTo>
                <a:lnTo>
                  <a:pt x="0" y="6871750"/>
                </a:lnTo>
                <a:lnTo>
                  <a:pt x="697831" y="1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3" name="Plassholder for tekst 2">
            <a:extLst>
              <a:ext uri="{FF2B5EF4-FFF2-40B4-BE49-F238E27FC236}">
                <a16:creationId xmlns:a16="http://schemas.microsoft.com/office/drawing/2014/main" id="{40A25B72-BFBC-434F-9909-55A3C3931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3324" y="1062320"/>
            <a:ext cx="5380242" cy="4223467"/>
          </a:xfrm>
          <a:custGeom>
            <a:avLst/>
            <a:gdLst>
              <a:gd name="connsiteX0" fmla="*/ 0 w 4982677"/>
              <a:gd name="connsiteY0" fmla="*/ 0 h 3866321"/>
              <a:gd name="connsiteX1" fmla="*/ 4982677 w 4982677"/>
              <a:gd name="connsiteY1" fmla="*/ 0 h 3866321"/>
              <a:gd name="connsiteX2" fmla="*/ 4982677 w 4982677"/>
              <a:gd name="connsiteY2" fmla="*/ 3866321 h 3866321"/>
              <a:gd name="connsiteX3" fmla="*/ 0 w 4982677"/>
              <a:gd name="connsiteY3" fmla="*/ 3866321 h 3866321"/>
              <a:gd name="connsiteX4" fmla="*/ 0 w 4982677"/>
              <a:gd name="connsiteY4" fmla="*/ 0 h 3866321"/>
              <a:gd name="connsiteX0" fmla="*/ 0 w 4982677"/>
              <a:gd name="connsiteY0" fmla="*/ 0 h 3866321"/>
              <a:gd name="connsiteX1" fmla="*/ 4982677 w 4982677"/>
              <a:gd name="connsiteY1" fmla="*/ 0 h 3866321"/>
              <a:gd name="connsiteX2" fmla="*/ 4624868 w 4982677"/>
              <a:gd name="connsiteY2" fmla="*/ 3866321 h 3866321"/>
              <a:gd name="connsiteX3" fmla="*/ 0 w 4982677"/>
              <a:gd name="connsiteY3" fmla="*/ 3866321 h 3866321"/>
              <a:gd name="connsiteX4" fmla="*/ 0 w 4982677"/>
              <a:gd name="connsiteY4" fmla="*/ 0 h 3866321"/>
              <a:gd name="connsiteX0" fmla="*/ 0 w 5290790"/>
              <a:gd name="connsiteY0" fmla="*/ 9939 h 3876260"/>
              <a:gd name="connsiteX1" fmla="*/ 5290790 w 5290790"/>
              <a:gd name="connsiteY1" fmla="*/ 0 h 3876260"/>
              <a:gd name="connsiteX2" fmla="*/ 4624868 w 5290790"/>
              <a:gd name="connsiteY2" fmla="*/ 3876260 h 3876260"/>
              <a:gd name="connsiteX3" fmla="*/ 0 w 5290790"/>
              <a:gd name="connsiteY3" fmla="*/ 3876260 h 3876260"/>
              <a:gd name="connsiteX4" fmla="*/ 0 w 5290790"/>
              <a:gd name="connsiteY4" fmla="*/ 9939 h 3876260"/>
              <a:gd name="connsiteX0" fmla="*/ 0 w 5290790"/>
              <a:gd name="connsiteY0" fmla="*/ 9939 h 3886199"/>
              <a:gd name="connsiteX1" fmla="*/ 5290790 w 5290790"/>
              <a:gd name="connsiteY1" fmla="*/ 0 h 3886199"/>
              <a:gd name="connsiteX2" fmla="*/ 4505599 w 5290790"/>
              <a:gd name="connsiteY2" fmla="*/ 3886199 h 3886199"/>
              <a:gd name="connsiteX3" fmla="*/ 0 w 5290790"/>
              <a:gd name="connsiteY3" fmla="*/ 3876260 h 3886199"/>
              <a:gd name="connsiteX4" fmla="*/ 0 w 5290790"/>
              <a:gd name="connsiteY4" fmla="*/ 9939 h 3886199"/>
              <a:gd name="connsiteX0" fmla="*/ 0 w 5290790"/>
              <a:gd name="connsiteY0" fmla="*/ 9939 h 3896138"/>
              <a:gd name="connsiteX1" fmla="*/ 5290790 w 5290790"/>
              <a:gd name="connsiteY1" fmla="*/ 0 h 3896138"/>
              <a:gd name="connsiteX2" fmla="*/ 4465842 w 5290790"/>
              <a:gd name="connsiteY2" fmla="*/ 3896138 h 3896138"/>
              <a:gd name="connsiteX3" fmla="*/ 0 w 5290790"/>
              <a:gd name="connsiteY3" fmla="*/ 3876260 h 3896138"/>
              <a:gd name="connsiteX4" fmla="*/ 0 w 5290790"/>
              <a:gd name="connsiteY4" fmla="*/ 9939 h 3896138"/>
              <a:gd name="connsiteX0" fmla="*/ 0 w 5290790"/>
              <a:gd name="connsiteY0" fmla="*/ 9939 h 3896138"/>
              <a:gd name="connsiteX1" fmla="*/ 5290790 w 5290790"/>
              <a:gd name="connsiteY1" fmla="*/ 0 h 3896138"/>
              <a:gd name="connsiteX2" fmla="*/ 4306816 w 5290790"/>
              <a:gd name="connsiteY2" fmla="*/ 3896138 h 3896138"/>
              <a:gd name="connsiteX3" fmla="*/ 0 w 5290790"/>
              <a:gd name="connsiteY3" fmla="*/ 3876260 h 3896138"/>
              <a:gd name="connsiteX4" fmla="*/ 0 w 5290790"/>
              <a:gd name="connsiteY4" fmla="*/ 9939 h 3896138"/>
              <a:gd name="connsiteX0" fmla="*/ 0 w 5340486"/>
              <a:gd name="connsiteY0" fmla="*/ 17387 h 3903586"/>
              <a:gd name="connsiteX1" fmla="*/ 5340486 w 5340486"/>
              <a:gd name="connsiteY1" fmla="*/ 0 h 3903586"/>
              <a:gd name="connsiteX2" fmla="*/ 4306816 w 5340486"/>
              <a:gd name="connsiteY2" fmla="*/ 3903586 h 3903586"/>
              <a:gd name="connsiteX3" fmla="*/ 0 w 5340486"/>
              <a:gd name="connsiteY3" fmla="*/ 3883708 h 3903586"/>
              <a:gd name="connsiteX4" fmla="*/ 0 w 5340486"/>
              <a:gd name="connsiteY4" fmla="*/ 17387 h 3903586"/>
              <a:gd name="connsiteX0" fmla="*/ 0 w 5350425"/>
              <a:gd name="connsiteY0" fmla="*/ 9939 h 3896138"/>
              <a:gd name="connsiteX1" fmla="*/ 5350425 w 5350425"/>
              <a:gd name="connsiteY1" fmla="*/ 0 h 3896138"/>
              <a:gd name="connsiteX2" fmla="*/ 4306816 w 5350425"/>
              <a:gd name="connsiteY2" fmla="*/ 3896138 h 3896138"/>
              <a:gd name="connsiteX3" fmla="*/ 0 w 5350425"/>
              <a:gd name="connsiteY3" fmla="*/ 3876260 h 3896138"/>
              <a:gd name="connsiteX4" fmla="*/ 0 w 5350425"/>
              <a:gd name="connsiteY4" fmla="*/ 9939 h 3896138"/>
              <a:gd name="connsiteX0" fmla="*/ 0 w 5350425"/>
              <a:gd name="connsiteY0" fmla="*/ 9939 h 3896138"/>
              <a:gd name="connsiteX1" fmla="*/ 5350425 w 5350425"/>
              <a:gd name="connsiteY1" fmla="*/ 0 h 3896138"/>
              <a:gd name="connsiteX2" fmla="*/ 4495659 w 5350425"/>
              <a:gd name="connsiteY2" fmla="*/ 3896138 h 3896138"/>
              <a:gd name="connsiteX3" fmla="*/ 0 w 5350425"/>
              <a:gd name="connsiteY3" fmla="*/ 3876260 h 3896138"/>
              <a:gd name="connsiteX4" fmla="*/ 0 w 5350425"/>
              <a:gd name="connsiteY4" fmla="*/ 9939 h 3896138"/>
              <a:gd name="connsiteX0" fmla="*/ 0 w 5410059"/>
              <a:gd name="connsiteY0" fmla="*/ 9939 h 3896138"/>
              <a:gd name="connsiteX1" fmla="*/ 5410059 w 5410059"/>
              <a:gd name="connsiteY1" fmla="*/ 0 h 3896138"/>
              <a:gd name="connsiteX2" fmla="*/ 4495659 w 5410059"/>
              <a:gd name="connsiteY2" fmla="*/ 3896138 h 3896138"/>
              <a:gd name="connsiteX3" fmla="*/ 0 w 5410059"/>
              <a:gd name="connsiteY3" fmla="*/ 3876260 h 3896138"/>
              <a:gd name="connsiteX4" fmla="*/ 0 w 5410059"/>
              <a:gd name="connsiteY4" fmla="*/ 9939 h 3896138"/>
              <a:gd name="connsiteX0" fmla="*/ 0 w 5380242"/>
              <a:gd name="connsiteY0" fmla="*/ 838 h 3887037"/>
              <a:gd name="connsiteX1" fmla="*/ 5380242 w 5380242"/>
              <a:gd name="connsiteY1" fmla="*/ 0 h 3887037"/>
              <a:gd name="connsiteX2" fmla="*/ 4495659 w 5380242"/>
              <a:gd name="connsiteY2" fmla="*/ 3887037 h 3887037"/>
              <a:gd name="connsiteX3" fmla="*/ 0 w 5380242"/>
              <a:gd name="connsiteY3" fmla="*/ 3867159 h 3887037"/>
              <a:gd name="connsiteX4" fmla="*/ 0 w 5380242"/>
              <a:gd name="connsiteY4" fmla="*/ 838 h 388703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777542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853169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894420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67159"/>
              <a:gd name="connsiteX1" fmla="*/ 5380242 w 5380242"/>
              <a:gd name="connsiteY1" fmla="*/ 0 h 3867159"/>
              <a:gd name="connsiteX2" fmla="*/ 4887545 w 5380242"/>
              <a:gd name="connsiteY2" fmla="*/ 3861857 h 3867159"/>
              <a:gd name="connsiteX3" fmla="*/ 0 w 5380242"/>
              <a:gd name="connsiteY3" fmla="*/ 3867159 h 3867159"/>
              <a:gd name="connsiteX4" fmla="*/ 0 w 5380242"/>
              <a:gd name="connsiteY4" fmla="*/ 838 h 386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0242" h="3867159">
                <a:moveTo>
                  <a:pt x="0" y="838"/>
                </a:moveTo>
                <a:lnTo>
                  <a:pt x="5380242" y="0"/>
                </a:lnTo>
                <a:lnTo>
                  <a:pt x="4887545" y="3861857"/>
                </a:lnTo>
                <a:lnTo>
                  <a:pt x="0" y="3867159"/>
                </a:lnTo>
                <a:lnTo>
                  <a:pt x="0" y="838"/>
                </a:lnTo>
                <a:close/>
              </a:path>
            </a:pathLst>
          </a:cu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8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nb-NO"/>
              <a:t>Chapter page image</a:t>
            </a:r>
          </a:p>
        </p:txBody>
      </p:sp>
    </p:spTree>
    <p:extLst>
      <p:ext uri="{BB962C8B-B14F-4D97-AF65-F5344CB8AC3E}">
        <p14:creationId xmlns:p14="http://schemas.microsoft.com/office/powerpoint/2010/main" val="1855450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image dar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Plassholder for bilde 4">
            <a:extLst>
              <a:ext uri="{FF2B5EF4-FFF2-40B4-BE49-F238E27FC236}">
                <a16:creationId xmlns:a16="http://schemas.microsoft.com/office/drawing/2014/main" id="{81BF09AC-313F-F044-BD9D-BD9C3C13E4C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2569" y="0"/>
            <a:ext cx="5879431" cy="6878626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697831 w 5879431"/>
              <a:gd name="connsiteY0" fmla="*/ 1 h 6871750"/>
              <a:gd name="connsiteX1" fmla="*/ 5879431 w 5879431"/>
              <a:gd name="connsiteY1" fmla="*/ 0 h 6871750"/>
              <a:gd name="connsiteX2" fmla="*/ 5879431 w 5879431"/>
              <a:gd name="connsiteY2" fmla="*/ 6858000 h 6871750"/>
              <a:gd name="connsiteX3" fmla="*/ 0 w 5879431"/>
              <a:gd name="connsiteY3" fmla="*/ 6871750 h 6871750"/>
              <a:gd name="connsiteX4" fmla="*/ 697831 w 5879431"/>
              <a:gd name="connsiteY4" fmla="*/ 1 h 6871750"/>
              <a:gd name="connsiteX0" fmla="*/ 697831 w 5879431"/>
              <a:gd name="connsiteY0" fmla="*/ 1 h 6878626"/>
              <a:gd name="connsiteX1" fmla="*/ 5879431 w 5879431"/>
              <a:gd name="connsiteY1" fmla="*/ 0 h 6878626"/>
              <a:gd name="connsiteX2" fmla="*/ 5879431 w 5879431"/>
              <a:gd name="connsiteY2" fmla="*/ 6878626 h 6878626"/>
              <a:gd name="connsiteX3" fmla="*/ 0 w 5879431"/>
              <a:gd name="connsiteY3" fmla="*/ 6871750 h 6878626"/>
              <a:gd name="connsiteX4" fmla="*/ 697831 w 5879431"/>
              <a:gd name="connsiteY4" fmla="*/ 1 h 687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79431" h="6878626">
                <a:moveTo>
                  <a:pt x="697831" y="1"/>
                </a:moveTo>
                <a:lnTo>
                  <a:pt x="5879431" y="0"/>
                </a:lnTo>
                <a:lnTo>
                  <a:pt x="5879431" y="6878626"/>
                </a:lnTo>
                <a:lnTo>
                  <a:pt x="0" y="6871750"/>
                </a:lnTo>
                <a:lnTo>
                  <a:pt x="697831" y="1"/>
                </a:ln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2" name="Plassholder for tekst 2">
            <a:extLst>
              <a:ext uri="{FF2B5EF4-FFF2-40B4-BE49-F238E27FC236}">
                <a16:creationId xmlns:a16="http://schemas.microsoft.com/office/drawing/2014/main" id="{F3AC1F62-ADEC-F048-96C5-AAC00129BD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3324" y="1062320"/>
            <a:ext cx="5380242" cy="4223467"/>
          </a:xfrm>
          <a:custGeom>
            <a:avLst/>
            <a:gdLst>
              <a:gd name="connsiteX0" fmla="*/ 0 w 4982677"/>
              <a:gd name="connsiteY0" fmla="*/ 0 h 3866321"/>
              <a:gd name="connsiteX1" fmla="*/ 4982677 w 4982677"/>
              <a:gd name="connsiteY1" fmla="*/ 0 h 3866321"/>
              <a:gd name="connsiteX2" fmla="*/ 4982677 w 4982677"/>
              <a:gd name="connsiteY2" fmla="*/ 3866321 h 3866321"/>
              <a:gd name="connsiteX3" fmla="*/ 0 w 4982677"/>
              <a:gd name="connsiteY3" fmla="*/ 3866321 h 3866321"/>
              <a:gd name="connsiteX4" fmla="*/ 0 w 4982677"/>
              <a:gd name="connsiteY4" fmla="*/ 0 h 3866321"/>
              <a:gd name="connsiteX0" fmla="*/ 0 w 4982677"/>
              <a:gd name="connsiteY0" fmla="*/ 0 h 3866321"/>
              <a:gd name="connsiteX1" fmla="*/ 4982677 w 4982677"/>
              <a:gd name="connsiteY1" fmla="*/ 0 h 3866321"/>
              <a:gd name="connsiteX2" fmla="*/ 4624868 w 4982677"/>
              <a:gd name="connsiteY2" fmla="*/ 3866321 h 3866321"/>
              <a:gd name="connsiteX3" fmla="*/ 0 w 4982677"/>
              <a:gd name="connsiteY3" fmla="*/ 3866321 h 3866321"/>
              <a:gd name="connsiteX4" fmla="*/ 0 w 4982677"/>
              <a:gd name="connsiteY4" fmla="*/ 0 h 3866321"/>
              <a:gd name="connsiteX0" fmla="*/ 0 w 5290790"/>
              <a:gd name="connsiteY0" fmla="*/ 9939 h 3876260"/>
              <a:gd name="connsiteX1" fmla="*/ 5290790 w 5290790"/>
              <a:gd name="connsiteY1" fmla="*/ 0 h 3876260"/>
              <a:gd name="connsiteX2" fmla="*/ 4624868 w 5290790"/>
              <a:gd name="connsiteY2" fmla="*/ 3876260 h 3876260"/>
              <a:gd name="connsiteX3" fmla="*/ 0 w 5290790"/>
              <a:gd name="connsiteY3" fmla="*/ 3876260 h 3876260"/>
              <a:gd name="connsiteX4" fmla="*/ 0 w 5290790"/>
              <a:gd name="connsiteY4" fmla="*/ 9939 h 3876260"/>
              <a:gd name="connsiteX0" fmla="*/ 0 w 5290790"/>
              <a:gd name="connsiteY0" fmla="*/ 9939 h 3886199"/>
              <a:gd name="connsiteX1" fmla="*/ 5290790 w 5290790"/>
              <a:gd name="connsiteY1" fmla="*/ 0 h 3886199"/>
              <a:gd name="connsiteX2" fmla="*/ 4505599 w 5290790"/>
              <a:gd name="connsiteY2" fmla="*/ 3886199 h 3886199"/>
              <a:gd name="connsiteX3" fmla="*/ 0 w 5290790"/>
              <a:gd name="connsiteY3" fmla="*/ 3876260 h 3886199"/>
              <a:gd name="connsiteX4" fmla="*/ 0 w 5290790"/>
              <a:gd name="connsiteY4" fmla="*/ 9939 h 3886199"/>
              <a:gd name="connsiteX0" fmla="*/ 0 w 5290790"/>
              <a:gd name="connsiteY0" fmla="*/ 9939 h 3896138"/>
              <a:gd name="connsiteX1" fmla="*/ 5290790 w 5290790"/>
              <a:gd name="connsiteY1" fmla="*/ 0 h 3896138"/>
              <a:gd name="connsiteX2" fmla="*/ 4465842 w 5290790"/>
              <a:gd name="connsiteY2" fmla="*/ 3896138 h 3896138"/>
              <a:gd name="connsiteX3" fmla="*/ 0 w 5290790"/>
              <a:gd name="connsiteY3" fmla="*/ 3876260 h 3896138"/>
              <a:gd name="connsiteX4" fmla="*/ 0 w 5290790"/>
              <a:gd name="connsiteY4" fmla="*/ 9939 h 3896138"/>
              <a:gd name="connsiteX0" fmla="*/ 0 w 5290790"/>
              <a:gd name="connsiteY0" fmla="*/ 9939 h 3896138"/>
              <a:gd name="connsiteX1" fmla="*/ 5290790 w 5290790"/>
              <a:gd name="connsiteY1" fmla="*/ 0 h 3896138"/>
              <a:gd name="connsiteX2" fmla="*/ 4306816 w 5290790"/>
              <a:gd name="connsiteY2" fmla="*/ 3896138 h 3896138"/>
              <a:gd name="connsiteX3" fmla="*/ 0 w 5290790"/>
              <a:gd name="connsiteY3" fmla="*/ 3876260 h 3896138"/>
              <a:gd name="connsiteX4" fmla="*/ 0 w 5290790"/>
              <a:gd name="connsiteY4" fmla="*/ 9939 h 3896138"/>
              <a:gd name="connsiteX0" fmla="*/ 0 w 5340486"/>
              <a:gd name="connsiteY0" fmla="*/ 17387 h 3903586"/>
              <a:gd name="connsiteX1" fmla="*/ 5340486 w 5340486"/>
              <a:gd name="connsiteY1" fmla="*/ 0 h 3903586"/>
              <a:gd name="connsiteX2" fmla="*/ 4306816 w 5340486"/>
              <a:gd name="connsiteY2" fmla="*/ 3903586 h 3903586"/>
              <a:gd name="connsiteX3" fmla="*/ 0 w 5340486"/>
              <a:gd name="connsiteY3" fmla="*/ 3883708 h 3903586"/>
              <a:gd name="connsiteX4" fmla="*/ 0 w 5340486"/>
              <a:gd name="connsiteY4" fmla="*/ 17387 h 3903586"/>
              <a:gd name="connsiteX0" fmla="*/ 0 w 5350425"/>
              <a:gd name="connsiteY0" fmla="*/ 9939 h 3896138"/>
              <a:gd name="connsiteX1" fmla="*/ 5350425 w 5350425"/>
              <a:gd name="connsiteY1" fmla="*/ 0 h 3896138"/>
              <a:gd name="connsiteX2" fmla="*/ 4306816 w 5350425"/>
              <a:gd name="connsiteY2" fmla="*/ 3896138 h 3896138"/>
              <a:gd name="connsiteX3" fmla="*/ 0 w 5350425"/>
              <a:gd name="connsiteY3" fmla="*/ 3876260 h 3896138"/>
              <a:gd name="connsiteX4" fmla="*/ 0 w 5350425"/>
              <a:gd name="connsiteY4" fmla="*/ 9939 h 3896138"/>
              <a:gd name="connsiteX0" fmla="*/ 0 w 5350425"/>
              <a:gd name="connsiteY0" fmla="*/ 9939 h 3896138"/>
              <a:gd name="connsiteX1" fmla="*/ 5350425 w 5350425"/>
              <a:gd name="connsiteY1" fmla="*/ 0 h 3896138"/>
              <a:gd name="connsiteX2" fmla="*/ 4495659 w 5350425"/>
              <a:gd name="connsiteY2" fmla="*/ 3896138 h 3896138"/>
              <a:gd name="connsiteX3" fmla="*/ 0 w 5350425"/>
              <a:gd name="connsiteY3" fmla="*/ 3876260 h 3896138"/>
              <a:gd name="connsiteX4" fmla="*/ 0 w 5350425"/>
              <a:gd name="connsiteY4" fmla="*/ 9939 h 3896138"/>
              <a:gd name="connsiteX0" fmla="*/ 0 w 5410059"/>
              <a:gd name="connsiteY0" fmla="*/ 9939 h 3896138"/>
              <a:gd name="connsiteX1" fmla="*/ 5410059 w 5410059"/>
              <a:gd name="connsiteY1" fmla="*/ 0 h 3896138"/>
              <a:gd name="connsiteX2" fmla="*/ 4495659 w 5410059"/>
              <a:gd name="connsiteY2" fmla="*/ 3896138 h 3896138"/>
              <a:gd name="connsiteX3" fmla="*/ 0 w 5410059"/>
              <a:gd name="connsiteY3" fmla="*/ 3876260 h 3896138"/>
              <a:gd name="connsiteX4" fmla="*/ 0 w 5410059"/>
              <a:gd name="connsiteY4" fmla="*/ 9939 h 3896138"/>
              <a:gd name="connsiteX0" fmla="*/ 0 w 5380242"/>
              <a:gd name="connsiteY0" fmla="*/ 838 h 3887037"/>
              <a:gd name="connsiteX1" fmla="*/ 5380242 w 5380242"/>
              <a:gd name="connsiteY1" fmla="*/ 0 h 3887037"/>
              <a:gd name="connsiteX2" fmla="*/ 4495659 w 5380242"/>
              <a:gd name="connsiteY2" fmla="*/ 3887037 h 3887037"/>
              <a:gd name="connsiteX3" fmla="*/ 0 w 5380242"/>
              <a:gd name="connsiteY3" fmla="*/ 3867159 h 3887037"/>
              <a:gd name="connsiteX4" fmla="*/ 0 w 5380242"/>
              <a:gd name="connsiteY4" fmla="*/ 838 h 388703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777542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853169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74447"/>
              <a:gd name="connsiteX1" fmla="*/ 5380242 w 5380242"/>
              <a:gd name="connsiteY1" fmla="*/ 0 h 3874447"/>
              <a:gd name="connsiteX2" fmla="*/ 4894420 w 5380242"/>
              <a:gd name="connsiteY2" fmla="*/ 3874447 h 3874447"/>
              <a:gd name="connsiteX3" fmla="*/ 0 w 5380242"/>
              <a:gd name="connsiteY3" fmla="*/ 3867159 h 3874447"/>
              <a:gd name="connsiteX4" fmla="*/ 0 w 5380242"/>
              <a:gd name="connsiteY4" fmla="*/ 838 h 3874447"/>
              <a:gd name="connsiteX0" fmla="*/ 0 w 5380242"/>
              <a:gd name="connsiteY0" fmla="*/ 838 h 3867159"/>
              <a:gd name="connsiteX1" fmla="*/ 5380242 w 5380242"/>
              <a:gd name="connsiteY1" fmla="*/ 0 h 3867159"/>
              <a:gd name="connsiteX2" fmla="*/ 4887545 w 5380242"/>
              <a:gd name="connsiteY2" fmla="*/ 3861857 h 3867159"/>
              <a:gd name="connsiteX3" fmla="*/ 0 w 5380242"/>
              <a:gd name="connsiteY3" fmla="*/ 3867159 h 3867159"/>
              <a:gd name="connsiteX4" fmla="*/ 0 w 5380242"/>
              <a:gd name="connsiteY4" fmla="*/ 838 h 3867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0242" h="3867159">
                <a:moveTo>
                  <a:pt x="0" y="838"/>
                </a:moveTo>
                <a:lnTo>
                  <a:pt x="5380242" y="0"/>
                </a:lnTo>
                <a:lnTo>
                  <a:pt x="4887545" y="3861857"/>
                </a:lnTo>
                <a:lnTo>
                  <a:pt x="0" y="3867159"/>
                </a:lnTo>
                <a:lnTo>
                  <a:pt x="0" y="838"/>
                </a:lnTo>
                <a:close/>
              </a:path>
            </a:pathLst>
          </a:custGeo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80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/>
              <a:t>Chapter page image</a:t>
            </a:r>
          </a:p>
        </p:txBody>
      </p:sp>
    </p:spTree>
    <p:extLst>
      <p:ext uri="{BB962C8B-B14F-4D97-AF65-F5344CB8AC3E}">
        <p14:creationId xmlns:p14="http://schemas.microsoft.com/office/powerpoint/2010/main" val="3502858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92"/>
          <a:stretch/>
        </p:blipFill>
        <p:spPr>
          <a:xfrm>
            <a:off x="2501462" y="-1"/>
            <a:ext cx="9690539" cy="6858001"/>
          </a:xfrm>
          <a:prstGeom prst="rect">
            <a:avLst/>
          </a:prstGeom>
        </p:spPr>
      </p:pic>
      <p:sp>
        <p:nvSpPr>
          <p:cNvPr id="9" name="Plassholder f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3323" y="1039528"/>
            <a:ext cx="9907604" cy="47837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8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nb-NO"/>
              <a:t>Chapter page light</a:t>
            </a:r>
          </a:p>
        </p:txBody>
      </p:sp>
      <p:grpSp>
        <p:nvGrpSpPr>
          <p:cNvPr id="10" name="Gruppe 9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1" name="Rektangel 10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2" name="Bild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 userDrawn="1">
          <p15:clr>
            <a:srgbClr val="FBAE40"/>
          </p15:clr>
        </p15:guide>
        <p15:guide id="2" pos="75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onsultant and costu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563857-6884-904F-8D70-C6F8FE8424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9716" y="0"/>
            <a:ext cx="12216581" cy="6877620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60BA05EA-05FA-3940-BE64-8961FA8916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6054791" y="0"/>
            <a:ext cx="6164487" cy="6877620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3279F662-F662-534E-80B8-F019706D56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502" y="6067498"/>
            <a:ext cx="2666365" cy="339040"/>
          </a:xfrm>
          <a:prstGeom prst="rect">
            <a:avLst/>
          </a:prstGeom>
        </p:spPr>
      </p:pic>
      <p:sp>
        <p:nvSpPr>
          <p:cNvPr id="11" name="Text Placeholder 24">
            <a:extLst>
              <a:ext uri="{FF2B5EF4-FFF2-40B4-BE49-F238E27FC236}">
                <a16:creationId xmlns:a16="http://schemas.microsoft.com/office/drawing/2014/main" id="{A6038288-35EA-644E-BC7D-1BA80BCA72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91910" y="1148156"/>
            <a:ext cx="5151574" cy="3488834"/>
          </a:xfrm>
          <a:custGeom>
            <a:avLst/>
            <a:gdLst>
              <a:gd name="connsiteX0" fmla="*/ 0 w 5233706"/>
              <a:gd name="connsiteY0" fmla="*/ 0 h 3443597"/>
              <a:gd name="connsiteX1" fmla="*/ 5233706 w 5233706"/>
              <a:gd name="connsiteY1" fmla="*/ 0 h 3443597"/>
              <a:gd name="connsiteX2" fmla="*/ 5233706 w 5233706"/>
              <a:gd name="connsiteY2" fmla="*/ 3443597 h 3443597"/>
              <a:gd name="connsiteX3" fmla="*/ 0 w 5233706"/>
              <a:gd name="connsiteY3" fmla="*/ 3443597 h 3443597"/>
              <a:gd name="connsiteX4" fmla="*/ 0 w 5233706"/>
              <a:gd name="connsiteY4" fmla="*/ 0 h 3443597"/>
              <a:gd name="connsiteX0" fmla="*/ 0 w 5233706"/>
              <a:gd name="connsiteY0" fmla="*/ 0 h 3443597"/>
              <a:gd name="connsiteX1" fmla="*/ 5233706 w 5233706"/>
              <a:gd name="connsiteY1" fmla="*/ 0 h 3443597"/>
              <a:gd name="connsiteX2" fmla="*/ 5125552 w 5233706"/>
              <a:gd name="connsiteY2" fmla="*/ 3443597 h 3443597"/>
              <a:gd name="connsiteX3" fmla="*/ 0 w 5233706"/>
              <a:gd name="connsiteY3" fmla="*/ 3443597 h 3443597"/>
              <a:gd name="connsiteX4" fmla="*/ 0 w 5233706"/>
              <a:gd name="connsiteY4" fmla="*/ 0 h 3443597"/>
              <a:gd name="connsiteX0" fmla="*/ 0 w 5420519"/>
              <a:gd name="connsiteY0" fmla="*/ 0 h 3443597"/>
              <a:gd name="connsiteX1" fmla="*/ 5420519 w 5420519"/>
              <a:gd name="connsiteY1" fmla="*/ 0 h 3443597"/>
              <a:gd name="connsiteX2" fmla="*/ 5125552 w 5420519"/>
              <a:gd name="connsiteY2" fmla="*/ 3443597 h 3443597"/>
              <a:gd name="connsiteX3" fmla="*/ 0 w 5420519"/>
              <a:gd name="connsiteY3" fmla="*/ 3443597 h 3443597"/>
              <a:gd name="connsiteX4" fmla="*/ 0 w 5420519"/>
              <a:gd name="connsiteY4" fmla="*/ 0 h 3443597"/>
              <a:gd name="connsiteX0" fmla="*/ 0 w 5420519"/>
              <a:gd name="connsiteY0" fmla="*/ 0 h 3984371"/>
              <a:gd name="connsiteX1" fmla="*/ 5420519 w 5420519"/>
              <a:gd name="connsiteY1" fmla="*/ 0 h 3984371"/>
              <a:gd name="connsiteX2" fmla="*/ 5066558 w 5420519"/>
              <a:gd name="connsiteY2" fmla="*/ 3984371 h 3984371"/>
              <a:gd name="connsiteX3" fmla="*/ 0 w 5420519"/>
              <a:gd name="connsiteY3" fmla="*/ 3443597 h 3984371"/>
              <a:gd name="connsiteX4" fmla="*/ 0 w 5420519"/>
              <a:gd name="connsiteY4" fmla="*/ 0 h 3984371"/>
              <a:gd name="connsiteX0" fmla="*/ 9832 w 5430351"/>
              <a:gd name="connsiteY0" fmla="*/ 0 h 3984371"/>
              <a:gd name="connsiteX1" fmla="*/ 5430351 w 5430351"/>
              <a:gd name="connsiteY1" fmla="*/ 0 h 3984371"/>
              <a:gd name="connsiteX2" fmla="*/ 5076390 w 5430351"/>
              <a:gd name="connsiteY2" fmla="*/ 3984371 h 3984371"/>
              <a:gd name="connsiteX3" fmla="*/ 0 w 5430351"/>
              <a:gd name="connsiteY3" fmla="*/ 3935210 h 3984371"/>
              <a:gd name="connsiteX4" fmla="*/ 9832 w 5430351"/>
              <a:gd name="connsiteY4" fmla="*/ 0 h 3984371"/>
              <a:gd name="connsiteX0" fmla="*/ 9832 w 5430351"/>
              <a:gd name="connsiteY0" fmla="*/ 0 h 3984371"/>
              <a:gd name="connsiteX1" fmla="*/ 5430351 w 5430351"/>
              <a:gd name="connsiteY1" fmla="*/ 0 h 3984371"/>
              <a:gd name="connsiteX2" fmla="*/ 5076390 w 5430351"/>
              <a:gd name="connsiteY2" fmla="*/ 3984371 h 3984371"/>
              <a:gd name="connsiteX3" fmla="*/ 0 w 5430351"/>
              <a:gd name="connsiteY3" fmla="*/ 3974539 h 3984371"/>
              <a:gd name="connsiteX4" fmla="*/ 9832 w 5430351"/>
              <a:gd name="connsiteY4" fmla="*/ 0 h 3984371"/>
              <a:gd name="connsiteX0" fmla="*/ 9832 w 5430351"/>
              <a:gd name="connsiteY0" fmla="*/ 0 h 3994203"/>
              <a:gd name="connsiteX1" fmla="*/ 5430351 w 5430351"/>
              <a:gd name="connsiteY1" fmla="*/ 0 h 3994203"/>
              <a:gd name="connsiteX2" fmla="*/ 5076390 w 5430351"/>
              <a:gd name="connsiteY2" fmla="*/ 3984371 h 3994203"/>
              <a:gd name="connsiteX3" fmla="*/ 0 w 5430351"/>
              <a:gd name="connsiteY3" fmla="*/ 3994203 h 3994203"/>
              <a:gd name="connsiteX4" fmla="*/ 9832 w 5430351"/>
              <a:gd name="connsiteY4" fmla="*/ 0 h 3994203"/>
              <a:gd name="connsiteX0" fmla="*/ 9832 w 5430351"/>
              <a:gd name="connsiteY0" fmla="*/ 0 h 4004035"/>
              <a:gd name="connsiteX1" fmla="*/ 5430351 w 5430351"/>
              <a:gd name="connsiteY1" fmla="*/ 0 h 4004035"/>
              <a:gd name="connsiteX2" fmla="*/ 5066558 w 5430351"/>
              <a:gd name="connsiteY2" fmla="*/ 4004035 h 4004035"/>
              <a:gd name="connsiteX3" fmla="*/ 0 w 5430351"/>
              <a:gd name="connsiteY3" fmla="*/ 3994203 h 4004035"/>
              <a:gd name="connsiteX4" fmla="*/ 9832 w 5430351"/>
              <a:gd name="connsiteY4" fmla="*/ 0 h 4004035"/>
              <a:gd name="connsiteX0" fmla="*/ 9832 w 5430351"/>
              <a:gd name="connsiteY0" fmla="*/ 0 h 4013867"/>
              <a:gd name="connsiteX1" fmla="*/ 5430351 w 5430351"/>
              <a:gd name="connsiteY1" fmla="*/ 0 h 4013867"/>
              <a:gd name="connsiteX2" fmla="*/ 5027229 w 5430351"/>
              <a:gd name="connsiteY2" fmla="*/ 4013867 h 4013867"/>
              <a:gd name="connsiteX3" fmla="*/ 0 w 5430351"/>
              <a:gd name="connsiteY3" fmla="*/ 3994203 h 4013867"/>
              <a:gd name="connsiteX4" fmla="*/ 9832 w 5430351"/>
              <a:gd name="connsiteY4" fmla="*/ 0 h 4013867"/>
              <a:gd name="connsiteX0" fmla="*/ 9832 w 5430351"/>
              <a:gd name="connsiteY0" fmla="*/ 0 h 3994203"/>
              <a:gd name="connsiteX1" fmla="*/ 5430351 w 5430351"/>
              <a:gd name="connsiteY1" fmla="*/ 0 h 3994203"/>
              <a:gd name="connsiteX2" fmla="*/ 5027229 w 5430351"/>
              <a:gd name="connsiteY2" fmla="*/ 3994203 h 3994203"/>
              <a:gd name="connsiteX3" fmla="*/ 0 w 5430351"/>
              <a:gd name="connsiteY3" fmla="*/ 3994203 h 3994203"/>
              <a:gd name="connsiteX4" fmla="*/ 9832 w 5430351"/>
              <a:gd name="connsiteY4" fmla="*/ 0 h 3994203"/>
              <a:gd name="connsiteX0" fmla="*/ 436 w 5420955"/>
              <a:gd name="connsiteY0" fmla="*/ 0 h 4004035"/>
              <a:gd name="connsiteX1" fmla="*/ 5420955 w 5420955"/>
              <a:gd name="connsiteY1" fmla="*/ 0 h 4004035"/>
              <a:gd name="connsiteX2" fmla="*/ 5017833 w 5420955"/>
              <a:gd name="connsiteY2" fmla="*/ 3994203 h 4004035"/>
              <a:gd name="connsiteX3" fmla="*/ 10269 w 5420955"/>
              <a:gd name="connsiteY3" fmla="*/ 4004035 h 4004035"/>
              <a:gd name="connsiteX4" fmla="*/ 436 w 5420955"/>
              <a:gd name="connsiteY4" fmla="*/ 0 h 4004035"/>
              <a:gd name="connsiteX0" fmla="*/ 436 w 5420955"/>
              <a:gd name="connsiteY0" fmla="*/ 0 h 4004035"/>
              <a:gd name="connsiteX1" fmla="*/ 5420955 w 5420955"/>
              <a:gd name="connsiteY1" fmla="*/ 0 h 4004035"/>
              <a:gd name="connsiteX2" fmla="*/ 4693369 w 5420955"/>
              <a:gd name="connsiteY2" fmla="*/ 4004035 h 4004035"/>
              <a:gd name="connsiteX3" fmla="*/ 10269 w 5420955"/>
              <a:gd name="connsiteY3" fmla="*/ 4004035 h 4004035"/>
              <a:gd name="connsiteX4" fmla="*/ 436 w 5420955"/>
              <a:gd name="connsiteY4" fmla="*/ 0 h 4004035"/>
              <a:gd name="connsiteX0" fmla="*/ 436 w 5273471"/>
              <a:gd name="connsiteY0" fmla="*/ 0 h 4004035"/>
              <a:gd name="connsiteX1" fmla="*/ 5273471 w 5273471"/>
              <a:gd name="connsiteY1" fmla="*/ 0 h 4004035"/>
              <a:gd name="connsiteX2" fmla="*/ 4693369 w 5273471"/>
              <a:gd name="connsiteY2" fmla="*/ 4004035 h 4004035"/>
              <a:gd name="connsiteX3" fmla="*/ 10269 w 5273471"/>
              <a:gd name="connsiteY3" fmla="*/ 4004035 h 4004035"/>
              <a:gd name="connsiteX4" fmla="*/ 436 w 5273471"/>
              <a:gd name="connsiteY4" fmla="*/ 0 h 4004035"/>
              <a:gd name="connsiteX0" fmla="*/ 436 w 5175148"/>
              <a:gd name="connsiteY0" fmla="*/ 0 h 4004035"/>
              <a:gd name="connsiteX1" fmla="*/ 5175148 w 5175148"/>
              <a:gd name="connsiteY1" fmla="*/ 0 h 4004035"/>
              <a:gd name="connsiteX2" fmla="*/ 4693369 w 5175148"/>
              <a:gd name="connsiteY2" fmla="*/ 4004035 h 4004035"/>
              <a:gd name="connsiteX3" fmla="*/ 10269 w 5175148"/>
              <a:gd name="connsiteY3" fmla="*/ 4004035 h 4004035"/>
              <a:gd name="connsiteX4" fmla="*/ 436 w 5175148"/>
              <a:gd name="connsiteY4" fmla="*/ 0 h 4004035"/>
              <a:gd name="connsiteX0" fmla="*/ 436 w 5116155"/>
              <a:gd name="connsiteY0" fmla="*/ 0 h 4004035"/>
              <a:gd name="connsiteX1" fmla="*/ 5116155 w 5116155"/>
              <a:gd name="connsiteY1" fmla="*/ 9832 h 4004035"/>
              <a:gd name="connsiteX2" fmla="*/ 4693369 w 5116155"/>
              <a:gd name="connsiteY2" fmla="*/ 4004035 h 4004035"/>
              <a:gd name="connsiteX3" fmla="*/ 10269 w 5116155"/>
              <a:gd name="connsiteY3" fmla="*/ 4004035 h 4004035"/>
              <a:gd name="connsiteX4" fmla="*/ 436 w 5116155"/>
              <a:gd name="connsiteY4" fmla="*/ 0 h 4004035"/>
              <a:gd name="connsiteX0" fmla="*/ 436 w 5116155"/>
              <a:gd name="connsiteY0" fmla="*/ 0 h 4004035"/>
              <a:gd name="connsiteX1" fmla="*/ 5116155 w 5116155"/>
              <a:gd name="connsiteY1" fmla="*/ 9832 h 4004035"/>
              <a:gd name="connsiteX2" fmla="*/ 4663872 w 5116155"/>
              <a:gd name="connsiteY2" fmla="*/ 4004035 h 4004035"/>
              <a:gd name="connsiteX3" fmla="*/ 10269 w 5116155"/>
              <a:gd name="connsiteY3" fmla="*/ 4004035 h 4004035"/>
              <a:gd name="connsiteX4" fmla="*/ 436 w 5116155"/>
              <a:gd name="connsiteY4" fmla="*/ 0 h 4004035"/>
              <a:gd name="connsiteX0" fmla="*/ 436 w 5116155"/>
              <a:gd name="connsiteY0" fmla="*/ 0 h 4004035"/>
              <a:gd name="connsiteX1" fmla="*/ 5116155 w 5116155"/>
              <a:gd name="connsiteY1" fmla="*/ 9832 h 4004035"/>
              <a:gd name="connsiteX2" fmla="*/ 4663872 w 5116155"/>
              <a:gd name="connsiteY2" fmla="*/ 4004035 h 4004035"/>
              <a:gd name="connsiteX3" fmla="*/ 10269 w 5116155"/>
              <a:gd name="connsiteY3" fmla="*/ 4004035 h 4004035"/>
              <a:gd name="connsiteX4" fmla="*/ 436 w 5116155"/>
              <a:gd name="connsiteY4" fmla="*/ 0 h 4004035"/>
              <a:gd name="connsiteX0" fmla="*/ 436 w 5116155"/>
              <a:gd name="connsiteY0" fmla="*/ 0 h 4004035"/>
              <a:gd name="connsiteX1" fmla="*/ 5116155 w 5116155"/>
              <a:gd name="connsiteY1" fmla="*/ 9832 h 4004035"/>
              <a:gd name="connsiteX2" fmla="*/ 4663872 w 5116155"/>
              <a:gd name="connsiteY2" fmla="*/ 4004035 h 4004035"/>
              <a:gd name="connsiteX3" fmla="*/ 10269 w 5116155"/>
              <a:gd name="connsiteY3" fmla="*/ 4004035 h 4004035"/>
              <a:gd name="connsiteX4" fmla="*/ 436 w 5116155"/>
              <a:gd name="connsiteY4" fmla="*/ 0 h 4004035"/>
              <a:gd name="connsiteX0" fmla="*/ 436 w 4758645"/>
              <a:gd name="connsiteY0" fmla="*/ 0 h 4004035"/>
              <a:gd name="connsiteX1" fmla="*/ 4758645 w 4758645"/>
              <a:gd name="connsiteY1" fmla="*/ 9832 h 4004035"/>
              <a:gd name="connsiteX2" fmla="*/ 4663872 w 4758645"/>
              <a:gd name="connsiteY2" fmla="*/ 4004035 h 4004035"/>
              <a:gd name="connsiteX3" fmla="*/ 10269 w 4758645"/>
              <a:gd name="connsiteY3" fmla="*/ 4004035 h 4004035"/>
              <a:gd name="connsiteX4" fmla="*/ 436 w 4758645"/>
              <a:gd name="connsiteY4" fmla="*/ 0 h 4004035"/>
              <a:gd name="connsiteX0" fmla="*/ 436 w 4771933"/>
              <a:gd name="connsiteY0" fmla="*/ 0 h 4004035"/>
              <a:gd name="connsiteX1" fmla="*/ 4758645 w 4771933"/>
              <a:gd name="connsiteY1" fmla="*/ 9832 h 4004035"/>
              <a:gd name="connsiteX2" fmla="*/ 4663872 w 4771933"/>
              <a:gd name="connsiteY2" fmla="*/ 4004035 h 4004035"/>
              <a:gd name="connsiteX3" fmla="*/ 10269 w 4771933"/>
              <a:gd name="connsiteY3" fmla="*/ 4004035 h 4004035"/>
              <a:gd name="connsiteX4" fmla="*/ 436 w 4771933"/>
              <a:gd name="connsiteY4" fmla="*/ 0 h 4004035"/>
              <a:gd name="connsiteX0" fmla="*/ 436 w 4923716"/>
              <a:gd name="connsiteY0" fmla="*/ 0 h 4031536"/>
              <a:gd name="connsiteX1" fmla="*/ 4758645 w 4923716"/>
              <a:gd name="connsiteY1" fmla="*/ 9832 h 4031536"/>
              <a:gd name="connsiteX2" fmla="*/ 4877003 w 4923716"/>
              <a:gd name="connsiteY2" fmla="*/ 4031536 h 4031536"/>
              <a:gd name="connsiteX3" fmla="*/ 10269 w 4923716"/>
              <a:gd name="connsiteY3" fmla="*/ 4004035 h 4031536"/>
              <a:gd name="connsiteX4" fmla="*/ 436 w 4923716"/>
              <a:gd name="connsiteY4" fmla="*/ 0 h 4031536"/>
              <a:gd name="connsiteX0" fmla="*/ 436 w 4877992"/>
              <a:gd name="connsiteY0" fmla="*/ 0 h 4031536"/>
              <a:gd name="connsiteX1" fmla="*/ 4758645 w 4877992"/>
              <a:gd name="connsiteY1" fmla="*/ 9832 h 4031536"/>
              <a:gd name="connsiteX2" fmla="*/ 4877003 w 4877992"/>
              <a:gd name="connsiteY2" fmla="*/ 4031536 h 4031536"/>
              <a:gd name="connsiteX3" fmla="*/ 10269 w 4877992"/>
              <a:gd name="connsiteY3" fmla="*/ 4004035 h 4031536"/>
              <a:gd name="connsiteX4" fmla="*/ 436 w 4877992"/>
              <a:gd name="connsiteY4" fmla="*/ 0 h 4031536"/>
              <a:gd name="connsiteX0" fmla="*/ 436 w 4917810"/>
              <a:gd name="connsiteY0" fmla="*/ 0 h 4031536"/>
              <a:gd name="connsiteX1" fmla="*/ 4916774 w 4917810"/>
              <a:gd name="connsiteY1" fmla="*/ 2957 h 4031536"/>
              <a:gd name="connsiteX2" fmla="*/ 4877003 w 4917810"/>
              <a:gd name="connsiteY2" fmla="*/ 4031536 h 4031536"/>
              <a:gd name="connsiteX3" fmla="*/ 10269 w 4917810"/>
              <a:gd name="connsiteY3" fmla="*/ 4004035 h 4031536"/>
              <a:gd name="connsiteX4" fmla="*/ 436 w 4917810"/>
              <a:gd name="connsiteY4" fmla="*/ 0 h 4031536"/>
              <a:gd name="connsiteX0" fmla="*/ 436 w 4919882"/>
              <a:gd name="connsiteY0" fmla="*/ 0 h 4031536"/>
              <a:gd name="connsiteX1" fmla="*/ 4916774 w 4919882"/>
              <a:gd name="connsiteY1" fmla="*/ 2957 h 4031536"/>
              <a:gd name="connsiteX2" fmla="*/ 4904503 w 4919882"/>
              <a:gd name="connsiteY2" fmla="*/ 4031536 h 4031536"/>
              <a:gd name="connsiteX3" fmla="*/ 10269 w 4919882"/>
              <a:gd name="connsiteY3" fmla="*/ 4004035 h 4031536"/>
              <a:gd name="connsiteX4" fmla="*/ 436 w 4919882"/>
              <a:gd name="connsiteY4" fmla="*/ 0 h 4031536"/>
              <a:gd name="connsiteX0" fmla="*/ 436 w 4918349"/>
              <a:gd name="connsiteY0" fmla="*/ 0 h 4024661"/>
              <a:gd name="connsiteX1" fmla="*/ 4916774 w 4918349"/>
              <a:gd name="connsiteY1" fmla="*/ 2957 h 4024661"/>
              <a:gd name="connsiteX2" fmla="*/ 4890752 w 4918349"/>
              <a:gd name="connsiteY2" fmla="*/ 4024661 h 4024661"/>
              <a:gd name="connsiteX3" fmla="*/ 10269 w 4918349"/>
              <a:gd name="connsiteY3" fmla="*/ 4004035 h 4024661"/>
              <a:gd name="connsiteX4" fmla="*/ 436 w 4918349"/>
              <a:gd name="connsiteY4" fmla="*/ 0 h 4024661"/>
              <a:gd name="connsiteX0" fmla="*/ 436 w 4918349"/>
              <a:gd name="connsiteY0" fmla="*/ 0 h 4004036"/>
              <a:gd name="connsiteX1" fmla="*/ 4916774 w 4918349"/>
              <a:gd name="connsiteY1" fmla="*/ 2957 h 4004036"/>
              <a:gd name="connsiteX2" fmla="*/ 4890752 w 4918349"/>
              <a:gd name="connsiteY2" fmla="*/ 4004036 h 4004036"/>
              <a:gd name="connsiteX3" fmla="*/ 10269 w 4918349"/>
              <a:gd name="connsiteY3" fmla="*/ 4004035 h 4004036"/>
              <a:gd name="connsiteX4" fmla="*/ 436 w 4918349"/>
              <a:gd name="connsiteY4" fmla="*/ 0 h 4004036"/>
              <a:gd name="connsiteX0" fmla="*/ 28 w 5179199"/>
              <a:gd name="connsiteY0" fmla="*/ 0 h 4010911"/>
              <a:gd name="connsiteX1" fmla="*/ 5177624 w 5179199"/>
              <a:gd name="connsiteY1" fmla="*/ 9832 h 4010911"/>
              <a:gd name="connsiteX2" fmla="*/ 5151602 w 5179199"/>
              <a:gd name="connsiteY2" fmla="*/ 4010911 h 4010911"/>
              <a:gd name="connsiteX3" fmla="*/ 271119 w 5179199"/>
              <a:gd name="connsiteY3" fmla="*/ 4010910 h 4010911"/>
              <a:gd name="connsiteX4" fmla="*/ 28 w 5179199"/>
              <a:gd name="connsiteY4" fmla="*/ 0 h 4010911"/>
              <a:gd name="connsiteX0" fmla="*/ 26 w 5179197"/>
              <a:gd name="connsiteY0" fmla="*/ 0 h 4010911"/>
              <a:gd name="connsiteX1" fmla="*/ 5177622 w 5179197"/>
              <a:gd name="connsiteY1" fmla="*/ 9832 h 4010911"/>
              <a:gd name="connsiteX2" fmla="*/ 5151600 w 5179197"/>
              <a:gd name="connsiteY2" fmla="*/ 4010911 h 4010911"/>
              <a:gd name="connsiteX3" fmla="*/ 305493 w 5179197"/>
              <a:gd name="connsiteY3" fmla="*/ 4010910 h 4010911"/>
              <a:gd name="connsiteX4" fmla="*/ 26 w 5179197"/>
              <a:gd name="connsiteY4" fmla="*/ 0 h 4010911"/>
              <a:gd name="connsiteX0" fmla="*/ 40 w 5179211"/>
              <a:gd name="connsiteY0" fmla="*/ 0 h 4010911"/>
              <a:gd name="connsiteX1" fmla="*/ 5177636 w 5179211"/>
              <a:gd name="connsiteY1" fmla="*/ 9832 h 4010911"/>
              <a:gd name="connsiteX2" fmla="*/ 5151614 w 5179211"/>
              <a:gd name="connsiteY2" fmla="*/ 4010911 h 4010911"/>
              <a:gd name="connsiteX3" fmla="*/ 305507 w 5179211"/>
              <a:gd name="connsiteY3" fmla="*/ 4010910 h 4010911"/>
              <a:gd name="connsiteX4" fmla="*/ 40 w 5179211"/>
              <a:gd name="connsiteY4" fmla="*/ 0 h 4010911"/>
              <a:gd name="connsiteX0" fmla="*/ 0 w 5179171"/>
              <a:gd name="connsiteY0" fmla="*/ 0 h 4010911"/>
              <a:gd name="connsiteX1" fmla="*/ 5177596 w 5179171"/>
              <a:gd name="connsiteY1" fmla="*/ 9832 h 4010911"/>
              <a:gd name="connsiteX2" fmla="*/ 5151574 w 5179171"/>
              <a:gd name="connsiteY2" fmla="*/ 4010911 h 4010911"/>
              <a:gd name="connsiteX3" fmla="*/ 305467 w 5179171"/>
              <a:gd name="connsiteY3" fmla="*/ 4010910 h 4010911"/>
              <a:gd name="connsiteX4" fmla="*/ 0 w 5179171"/>
              <a:gd name="connsiteY4" fmla="*/ 0 h 4010911"/>
              <a:gd name="connsiteX0" fmla="*/ 0 w 5179171"/>
              <a:gd name="connsiteY0" fmla="*/ 0 h 4010911"/>
              <a:gd name="connsiteX1" fmla="*/ 5177596 w 5179171"/>
              <a:gd name="connsiteY1" fmla="*/ 9832 h 4010911"/>
              <a:gd name="connsiteX2" fmla="*/ 5151574 w 5179171"/>
              <a:gd name="connsiteY2" fmla="*/ 4010911 h 4010911"/>
              <a:gd name="connsiteX3" fmla="*/ 346718 w 5179171"/>
              <a:gd name="connsiteY3" fmla="*/ 4010910 h 4010911"/>
              <a:gd name="connsiteX4" fmla="*/ 0 w 5179171"/>
              <a:gd name="connsiteY4" fmla="*/ 0 h 4010911"/>
              <a:gd name="connsiteX0" fmla="*/ 0 w 5179171"/>
              <a:gd name="connsiteY0" fmla="*/ 0 h 4017785"/>
              <a:gd name="connsiteX1" fmla="*/ 5177596 w 5179171"/>
              <a:gd name="connsiteY1" fmla="*/ 9832 h 4017785"/>
              <a:gd name="connsiteX2" fmla="*/ 5151574 w 5179171"/>
              <a:gd name="connsiteY2" fmla="*/ 4010911 h 4017785"/>
              <a:gd name="connsiteX3" fmla="*/ 422345 w 5179171"/>
              <a:gd name="connsiteY3" fmla="*/ 4017785 h 4017785"/>
              <a:gd name="connsiteX4" fmla="*/ 0 w 5179171"/>
              <a:gd name="connsiteY4" fmla="*/ 0 h 4017785"/>
              <a:gd name="connsiteX0" fmla="*/ 0 w 5179171"/>
              <a:gd name="connsiteY0" fmla="*/ 0 h 4017785"/>
              <a:gd name="connsiteX1" fmla="*/ 5177596 w 5179171"/>
              <a:gd name="connsiteY1" fmla="*/ 9832 h 4017785"/>
              <a:gd name="connsiteX2" fmla="*/ 5151574 w 5179171"/>
              <a:gd name="connsiteY2" fmla="*/ 4010911 h 4017785"/>
              <a:gd name="connsiteX3" fmla="*/ 422345 w 5179171"/>
              <a:gd name="connsiteY3" fmla="*/ 4017785 h 4017785"/>
              <a:gd name="connsiteX4" fmla="*/ 0 w 5179171"/>
              <a:gd name="connsiteY4" fmla="*/ 0 h 4017785"/>
              <a:gd name="connsiteX0" fmla="*/ 0 w 5158902"/>
              <a:gd name="connsiteY0" fmla="*/ 0 h 4017785"/>
              <a:gd name="connsiteX1" fmla="*/ 5150095 w 5158902"/>
              <a:gd name="connsiteY1" fmla="*/ 9832 h 4017785"/>
              <a:gd name="connsiteX2" fmla="*/ 5151574 w 5158902"/>
              <a:gd name="connsiteY2" fmla="*/ 4010911 h 4017785"/>
              <a:gd name="connsiteX3" fmla="*/ 422345 w 5158902"/>
              <a:gd name="connsiteY3" fmla="*/ 4017785 h 4017785"/>
              <a:gd name="connsiteX4" fmla="*/ 0 w 5158902"/>
              <a:gd name="connsiteY4" fmla="*/ 0 h 4017785"/>
              <a:gd name="connsiteX0" fmla="*/ 0 w 5157205"/>
              <a:gd name="connsiteY0" fmla="*/ 0 h 4017785"/>
              <a:gd name="connsiteX1" fmla="*/ 5150095 w 5157205"/>
              <a:gd name="connsiteY1" fmla="*/ 9832 h 4017785"/>
              <a:gd name="connsiteX2" fmla="*/ 5151574 w 5157205"/>
              <a:gd name="connsiteY2" fmla="*/ 4010911 h 4017785"/>
              <a:gd name="connsiteX3" fmla="*/ 422345 w 5157205"/>
              <a:gd name="connsiteY3" fmla="*/ 4017785 h 4017785"/>
              <a:gd name="connsiteX4" fmla="*/ 0 w 5157205"/>
              <a:gd name="connsiteY4" fmla="*/ 0 h 4017785"/>
              <a:gd name="connsiteX0" fmla="*/ 0 w 5151574"/>
              <a:gd name="connsiteY0" fmla="*/ 0 h 4017785"/>
              <a:gd name="connsiteX1" fmla="*/ 5150095 w 5151574"/>
              <a:gd name="connsiteY1" fmla="*/ 9832 h 4017785"/>
              <a:gd name="connsiteX2" fmla="*/ 5151574 w 5151574"/>
              <a:gd name="connsiteY2" fmla="*/ 4010911 h 4017785"/>
              <a:gd name="connsiteX3" fmla="*/ 422345 w 5151574"/>
              <a:gd name="connsiteY3" fmla="*/ 4017785 h 4017785"/>
              <a:gd name="connsiteX4" fmla="*/ 0 w 5151574"/>
              <a:gd name="connsiteY4" fmla="*/ 0 h 4017785"/>
              <a:gd name="connsiteX0" fmla="*/ 0 w 5151574"/>
              <a:gd name="connsiteY0" fmla="*/ 0 h 4022572"/>
              <a:gd name="connsiteX1" fmla="*/ 5150095 w 5151574"/>
              <a:gd name="connsiteY1" fmla="*/ 9832 h 4022572"/>
              <a:gd name="connsiteX2" fmla="*/ 5151574 w 5151574"/>
              <a:gd name="connsiteY2" fmla="*/ 4010911 h 4022572"/>
              <a:gd name="connsiteX3" fmla="*/ 422345 w 5151574"/>
              <a:gd name="connsiteY3" fmla="*/ 4017785 h 4022572"/>
              <a:gd name="connsiteX4" fmla="*/ 0 w 5151574"/>
              <a:gd name="connsiteY4" fmla="*/ 0 h 4022572"/>
              <a:gd name="connsiteX0" fmla="*/ 0 w 5151574"/>
              <a:gd name="connsiteY0" fmla="*/ 0 h 4022572"/>
              <a:gd name="connsiteX1" fmla="*/ 5150095 w 5151574"/>
              <a:gd name="connsiteY1" fmla="*/ 9832 h 4022572"/>
              <a:gd name="connsiteX2" fmla="*/ 5151574 w 5151574"/>
              <a:gd name="connsiteY2" fmla="*/ 4010911 h 4022572"/>
              <a:gd name="connsiteX3" fmla="*/ 381094 w 5151574"/>
              <a:gd name="connsiteY3" fmla="*/ 4017785 h 4022572"/>
              <a:gd name="connsiteX4" fmla="*/ 0 w 5151574"/>
              <a:gd name="connsiteY4" fmla="*/ 0 h 4022572"/>
              <a:gd name="connsiteX0" fmla="*/ 0 w 5151574"/>
              <a:gd name="connsiteY0" fmla="*/ 0 h 4022572"/>
              <a:gd name="connsiteX1" fmla="*/ 5150095 w 5151574"/>
              <a:gd name="connsiteY1" fmla="*/ 9832 h 4022572"/>
              <a:gd name="connsiteX2" fmla="*/ 5151574 w 5151574"/>
              <a:gd name="connsiteY2" fmla="*/ 4010911 h 4022572"/>
              <a:gd name="connsiteX3" fmla="*/ 381094 w 5151574"/>
              <a:gd name="connsiteY3" fmla="*/ 4017785 h 4022572"/>
              <a:gd name="connsiteX4" fmla="*/ 0 w 5151574"/>
              <a:gd name="connsiteY4" fmla="*/ 0 h 4022572"/>
              <a:gd name="connsiteX0" fmla="*/ 0 w 5151574"/>
              <a:gd name="connsiteY0" fmla="*/ 0 h 4022572"/>
              <a:gd name="connsiteX1" fmla="*/ 5150095 w 5151574"/>
              <a:gd name="connsiteY1" fmla="*/ 9832 h 4022572"/>
              <a:gd name="connsiteX2" fmla="*/ 5151574 w 5151574"/>
              <a:gd name="connsiteY2" fmla="*/ 4010911 h 4022572"/>
              <a:gd name="connsiteX3" fmla="*/ 326093 w 5151574"/>
              <a:gd name="connsiteY3" fmla="*/ 4017785 h 4022572"/>
              <a:gd name="connsiteX4" fmla="*/ 0 w 5151574"/>
              <a:gd name="connsiteY4" fmla="*/ 0 h 402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51574" h="4022572">
                <a:moveTo>
                  <a:pt x="0" y="0"/>
                </a:moveTo>
                <a:lnTo>
                  <a:pt x="5150095" y="9832"/>
                </a:lnTo>
                <a:cubicBezTo>
                  <a:pt x="5150588" y="28071"/>
                  <a:pt x="5151081" y="4009526"/>
                  <a:pt x="5151574" y="4010911"/>
                </a:cubicBezTo>
                <a:cubicBezTo>
                  <a:pt x="5149582" y="4033828"/>
                  <a:pt x="1902503" y="4015494"/>
                  <a:pt x="326093" y="4017785"/>
                </a:cubicBezTo>
                <a:cubicBezTo>
                  <a:pt x="322495" y="4039808"/>
                  <a:pt x="120476" y="1407990"/>
                  <a:pt x="0" y="0"/>
                </a:cubicBezTo>
                <a:close/>
              </a:path>
            </a:pathLst>
          </a:custGeom>
        </p:spPr>
        <p:txBody>
          <a:bodyPr anchor="t">
            <a:normAutofit/>
          </a:bodyPr>
          <a:lstStyle>
            <a:lvl1pPr marL="0" indent="0" algn="r">
              <a:lnSpc>
                <a:spcPts val="6000"/>
              </a:lnSpc>
              <a:spcBef>
                <a:spcPts val="0"/>
              </a:spcBef>
              <a:buNone/>
              <a:defRPr sz="6500" b="1" baseline="0">
                <a:solidFill>
                  <a:schemeClr val="bg1"/>
                </a:solidFill>
                <a:latin typeface="+mn-lt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/>
              <a:t>Enter presentation</a:t>
            </a:r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81B224C6-1A6D-A54D-877A-1BC1768A50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104237" y="5071879"/>
            <a:ext cx="4613145" cy="5061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buNone/>
              <a:defRPr sz="28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 err="1"/>
              <a:t>Name/Subtitle</a:t>
            </a:r>
            <a:endParaRPr lang="en-US"/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E797069B-85E2-9349-8973-8C1D93E1C7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6095" y="5520863"/>
            <a:ext cx="2681287" cy="3290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8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/>
              <a:t>XX.XX. 20XX</a:t>
            </a:r>
          </a:p>
        </p:txBody>
      </p:sp>
    </p:spTree>
    <p:extLst>
      <p:ext uri="{BB962C8B-B14F-4D97-AF65-F5344CB8AC3E}">
        <p14:creationId xmlns:p14="http://schemas.microsoft.com/office/powerpoint/2010/main" val="80277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228">
          <p15:clr>
            <a:srgbClr val="FBAE40"/>
          </p15:clr>
        </p15:guide>
        <p15:guide id="2" pos="7423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Bilde 6"/>
          <p:cNvPicPr>
            <a:picLocks noChangeAspect="1"/>
          </p:cNvPicPr>
          <p:nvPr userDrawn="1"/>
        </p:nvPicPr>
        <p:blipFill rotWithShape="1">
          <a:blip r:embed="rId2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94"/>
          <a:stretch/>
        </p:blipFill>
        <p:spPr>
          <a:xfrm>
            <a:off x="2648608" y="1"/>
            <a:ext cx="9543392" cy="6857999"/>
          </a:xfrm>
          <a:prstGeom prst="rect">
            <a:avLst/>
          </a:prstGeom>
        </p:spPr>
      </p:pic>
      <p:sp>
        <p:nvSpPr>
          <p:cNvPr id="9" name="Plassholder f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3323" y="1039528"/>
            <a:ext cx="9907604" cy="47837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8000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nb-NO"/>
              <a:t>Chapter page dark</a:t>
            </a:r>
          </a:p>
        </p:txBody>
      </p:sp>
      <p:grpSp>
        <p:nvGrpSpPr>
          <p:cNvPr id="10" name="Gruppe 9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1" name="Rektangel 10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2" name="Bild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7" userDrawn="1">
          <p15:clr>
            <a:srgbClr val="FBAE40"/>
          </p15:clr>
        </p15:guide>
        <p15:guide id="2" pos="75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page dark - with quote"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1142198" y="1039528"/>
            <a:ext cx="9907604" cy="478375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8000" b="1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nb-NO"/>
              <a:t>Break page, for instance with a ”quote”</a:t>
            </a:r>
          </a:p>
        </p:txBody>
      </p:sp>
      <p:grpSp>
        <p:nvGrpSpPr>
          <p:cNvPr id="7" name="Gruppe 6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8" name="Rektangel 7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Bilde 8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page red -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Plassholder f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1142198" y="1039528"/>
            <a:ext cx="9907604" cy="478375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80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nb-NO"/>
              <a:t>Break page, for instance with a ”quote”</a:t>
            </a:r>
          </a:p>
        </p:txBody>
      </p:sp>
      <p:sp>
        <p:nvSpPr>
          <p:cNvPr id="9" name="Rektangel 8"/>
          <p:cNvSpPr/>
          <p:nvPr/>
        </p:nvSpPr>
        <p:spPr>
          <a:xfrm>
            <a:off x="0" y="0"/>
            <a:ext cx="802800" cy="105238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2095218A-52FC-0F47-BB68-D73360A507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400" y="543147"/>
            <a:ext cx="432000" cy="32072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reak page red -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73927F58-E4FE-A743-BAAB-AECABBEE30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20"/>
            <a:ext cx="12192000" cy="6858000"/>
          </a:xfrm>
          <a:prstGeom prst="rect">
            <a:avLst/>
          </a:prstGeom>
        </p:spPr>
      </p:pic>
      <p:sp>
        <p:nvSpPr>
          <p:cNvPr id="7" name="Plassholder for tekst 2"/>
          <p:cNvSpPr>
            <a:spLocks noGrp="1"/>
          </p:cNvSpPr>
          <p:nvPr>
            <p:ph type="body" sz="quarter" idx="10" hasCustomPrompt="1"/>
          </p:nvPr>
        </p:nvSpPr>
        <p:spPr>
          <a:xfrm>
            <a:off x="1142198" y="1039528"/>
            <a:ext cx="9907604" cy="478375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80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nb-NO"/>
              <a:t>Break page, for instance with a ”quote”</a:t>
            </a:r>
          </a:p>
        </p:txBody>
      </p:sp>
      <p:grpSp>
        <p:nvGrpSpPr>
          <p:cNvPr id="10" name="Gruppe 9">
            <a:extLst>
              <a:ext uri="{FF2B5EF4-FFF2-40B4-BE49-F238E27FC236}">
                <a16:creationId xmlns:a16="http://schemas.microsoft.com/office/drawing/2014/main" id="{1A21D295-E255-4947-B1AC-5F27E9508158}"/>
              </a:ext>
            </a:extLst>
          </p:cNvPr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6B834CE5-60A3-A840-86F1-12019B2FFAC3}"/>
                </a:ext>
              </a:extLst>
            </p:cNvPr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3" name="Bilde 12">
              <a:extLst>
                <a:ext uri="{FF2B5EF4-FFF2-40B4-BE49-F238E27FC236}">
                  <a16:creationId xmlns:a16="http://schemas.microsoft.com/office/drawing/2014/main" id="{D92DE1CA-D2FE-7B41-AFDC-7FF7C034D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08582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73927F58-E4FE-A743-BAAB-AECABBEE30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20"/>
            <a:ext cx="12192000" cy="6858000"/>
          </a:xfrm>
          <a:prstGeom prst="rect">
            <a:avLst/>
          </a:prstGeom>
        </p:spPr>
      </p:pic>
      <p:grpSp>
        <p:nvGrpSpPr>
          <p:cNvPr id="10" name="Gruppe 9">
            <a:extLst>
              <a:ext uri="{FF2B5EF4-FFF2-40B4-BE49-F238E27FC236}">
                <a16:creationId xmlns:a16="http://schemas.microsoft.com/office/drawing/2014/main" id="{1A21D295-E255-4947-B1AC-5F27E9508158}"/>
              </a:ext>
            </a:extLst>
          </p:cNvPr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6B834CE5-60A3-A840-86F1-12019B2FFAC3}"/>
                </a:ext>
              </a:extLst>
            </p:cNvPr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3" name="Bilde 12">
              <a:extLst>
                <a:ext uri="{FF2B5EF4-FFF2-40B4-BE49-F238E27FC236}">
                  <a16:creationId xmlns:a16="http://schemas.microsoft.com/office/drawing/2014/main" id="{D92DE1CA-D2FE-7B41-AFDC-7FF7C034D0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81547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FE6DCF48-808E-4141-BBD8-D0D5007433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B4C7E0F2-BF4A-E04D-BA1F-A63597524E5F}"/>
              </a:ext>
            </a:extLst>
          </p:cNvPr>
          <p:cNvCxnSpPr>
            <a:cxnSpLocks/>
          </p:cNvCxnSpPr>
          <p:nvPr userDrawn="1"/>
        </p:nvCxnSpPr>
        <p:spPr>
          <a:xfrm>
            <a:off x="251012" y="3433482"/>
            <a:ext cx="11761694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CA94EEE6-3E62-2E4B-AC00-8D2A0606742D}"/>
              </a:ext>
            </a:extLst>
          </p:cNvPr>
          <p:cNvSpPr/>
          <p:nvPr userDrawn="1"/>
        </p:nvSpPr>
        <p:spPr>
          <a:xfrm>
            <a:off x="204010" y="3386480"/>
            <a:ext cx="94004" cy="940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E730D5E6-D5D8-0441-815B-71550A8EE25A}"/>
              </a:ext>
            </a:extLst>
          </p:cNvPr>
          <p:cNvSpPr/>
          <p:nvPr userDrawn="1"/>
        </p:nvSpPr>
        <p:spPr>
          <a:xfrm>
            <a:off x="11977999" y="3386480"/>
            <a:ext cx="94004" cy="940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DBD26719-FED5-C84C-99BF-7E8D4B565897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25853" y="4067987"/>
            <a:ext cx="1927126" cy="315603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nb-NO"/>
              <a:t>Lorem ipsum</a:t>
            </a:r>
            <a:endParaRPr/>
          </a:p>
        </p:txBody>
      </p:sp>
      <p:sp>
        <p:nvSpPr>
          <p:cNvPr id="101" name="Plassholder for tekst 3">
            <a:extLst>
              <a:ext uri="{FF2B5EF4-FFF2-40B4-BE49-F238E27FC236}">
                <a16:creationId xmlns:a16="http://schemas.microsoft.com/office/drawing/2014/main" id="{99504CE9-1161-8848-9887-22372D0E04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77335" y="3057774"/>
            <a:ext cx="923103" cy="23517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18.10.18</a:t>
            </a:r>
            <a:endParaRPr/>
          </a:p>
        </p:txBody>
      </p:sp>
      <p:sp>
        <p:nvSpPr>
          <p:cNvPr id="104" name="Plassholder for tekst 3">
            <a:extLst>
              <a:ext uri="{FF2B5EF4-FFF2-40B4-BE49-F238E27FC236}">
                <a16:creationId xmlns:a16="http://schemas.microsoft.com/office/drawing/2014/main" id="{FC4720EA-FA21-9845-A980-8BF13E41A8E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4010" y="3527487"/>
            <a:ext cx="970757" cy="23531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YEAR from</a:t>
            </a:r>
            <a:endParaRPr/>
          </a:p>
        </p:txBody>
      </p:sp>
      <p:sp>
        <p:nvSpPr>
          <p:cNvPr id="105" name="Plassholder for tekst 3">
            <a:extLst>
              <a:ext uri="{FF2B5EF4-FFF2-40B4-BE49-F238E27FC236}">
                <a16:creationId xmlns:a16="http://schemas.microsoft.com/office/drawing/2014/main" id="{CE5CCDFE-A43C-1B43-ABFA-6ACBD24CAC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46615" y="3527486"/>
            <a:ext cx="825388" cy="235311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to YEAR</a:t>
            </a:r>
            <a:endParaRPr/>
          </a:p>
        </p:txBody>
      </p:sp>
      <p:sp>
        <p:nvSpPr>
          <p:cNvPr id="107" name="Plassholder for tekst 3">
            <a:extLst>
              <a:ext uri="{FF2B5EF4-FFF2-40B4-BE49-F238E27FC236}">
                <a16:creationId xmlns:a16="http://schemas.microsoft.com/office/drawing/2014/main" id="{84C97935-9D17-AE4F-9841-E9788697A2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45406" y="1973882"/>
            <a:ext cx="1927126" cy="31560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nb-NO"/>
              <a:t>Lorem ipsum</a:t>
            </a:r>
            <a:endParaRPr/>
          </a:p>
        </p:txBody>
      </p:sp>
      <p:sp>
        <p:nvSpPr>
          <p:cNvPr id="108" name="Plassholder for tekst 3">
            <a:extLst>
              <a:ext uri="{FF2B5EF4-FFF2-40B4-BE49-F238E27FC236}">
                <a16:creationId xmlns:a16="http://schemas.microsoft.com/office/drawing/2014/main" id="{30A971CA-9F9E-8D49-BE6E-00776AB5B99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79203" y="3057774"/>
            <a:ext cx="923103" cy="23517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XX.XX.XX</a:t>
            </a:r>
            <a:endParaRPr/>
          </a:p>
        </p:txBody>
      </p:sp>
      <p:sp>
        <p:nvSpPr>
          <p:cNvPr id="109" name="Plassholder for tekst 3">
            <a:extLst>
              <a:ext uri="{FF2B5EF4-FFF2-40B4-BE49-F238E27FC236}">
                <a16:creationId xmlns:a16="http://schemas.microsoft.com/office/drawing/2014/main" id="{2B16D42A-81CE-4242-A864-491BFBEF1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66052" y="4067987"/>
            <a:ext cx="1927126" cy="315603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nb-NO"/>
              <a:t>Lorem ipsum</a:t>
            </a:r>
            <a:endParaRPr/>
          </a:p>
        </p:txBody>
      </p:sp>
      <p:sp>
        <p:nvSpPr>
          <p:cNvPr id="110" name="Plassholder for tekst 3">
            <a:extLst>
              <a:ext uri="{FF2B5EF4-FFF2-40B4-BE49-F238E27FC236}">
                <a16:creationId xmlns:a16="http://schemas.microsoft.com/office/drawing/2014/main" id="{CDAF0A38-3747-6647-AFF2-102D404540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02443" y="3057774"/>
            <a:ext cx="923103" cy="23517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XX.XX.XX</a:t>
            </a:r>
            <a:endParaRPr/>
          </a:p>
        </p:txBody>
      </p:sp>
      <p:sp>
        <p:nvSpPr>
          <p:cNvPr id="111" name="Plassholder for tekst 3">
            <a:extLst>
              <a:ext uri="{FF2B5EF4-FFF2-40B4-BE49-F238E27FC236}">
                <a16:creationId xmlns:a16="http://schemas.microsoft.com/office/drawing/2014/main" id="{908315FB-99D8-8C44-B791-B26609AC46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76732" y="1973882"/>
            <a:ext cx="1927126" cy="31560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nb-NO"/>
              <a:t>Lorem ipsum</a:t>
            </a:r>
            <a:endParaRPr/>
          </a:p>
        </p:txBody>
      </p:sp>
      <p:sp>
        <p:nvSpPr>
          <p:cNvPr id="112" name="Plassholder for tekst 3">
            <a:extLst>
              <a:ext uri="{FF2B5EF4-FFF2-40B4-BE49-F238E27FC236}">
                <a16:creationId xmlns:a16="http://schemas.microsoft.com/office/drawing/2014/main" id="{C80BEC25-F06D-DD4A-A5C5-7A1B237B8E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13123" y="3057774"/>
            <a:ext cx="923103" cy="23517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XX.XX.XX</a:t>
            </a:r>
            <a:endParaRPr/>
          </a:p>
        </p:txBody>
      </p:sp>
      <p:sp>
        <p:nvSpPr>
          <p:cNvPr id="113" name="Plassholder for tekst 3">
            <a:extLst>
              <a:ext uri="{FF2B5EF4-FFF2-40B4-BE49-F238E27FC236}">
                <a16:creationId xmlns:a16="http://schemas.microsoft.com/office/drawing/2014/main" id="{3E377ECA-E32D-A343-A3C6-621C5E27B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93692" y="4067987"/>
            <a:ext cx="1927126" cy="315603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nb-NO"/>
              <a:t>Lorem ipsum</a:t>
            </a:r>
            <a:endParaRPr/>
          </a:p>
        </p:txBody>
      </p:sp>
      <p:sp>
        <p:nvSpPr>
          <p:cNvPr id="114" name="Plassholder for tekst 3">
            <a:extLst>
              <a:ext uri="{FF2B5EF4-FFF2-40B4-BE49-F238E27FC236}">
                <a16:creationId xmlns:a16="http://schemas.microsoft.com/office/drawing/2014/main" id="{DB906AFC-F665-D143-BC8C-3C51A146206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053778" y="3057774"/>
            <a:ext cx="923103" cy="23517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600" b="1">
                <a:solidFill>
                  <a:schemeClr val="accent1"/>
                </a:solidFill>
              </a:defRPr>
            </a:lvl1pPr>
          </a:lstStyle>
          <a:p>
            <a:r>
              <a:rPr lang="nb-NO"/>
              <a:t>XX.XX.XX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01411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64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-analy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Bilde 45">
            <a:extLst>
              <a:ext uri="{FF2B5EF4-FFF2-40B4-BE49-F238E27FC236}">
                <a16:creationId xmlns:a16="http://schemas.microsoft.com/office/drawing/2014/main" id="{60E4A2A1-C362-C34D-83CE-9C9C67F3C9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20"/>
            <a:ext cx="12192000" cy="6858000"/>
          </a:xfrm>
          <a:prstGeom prst="rect">
            <a:avLst/>
          </a:prstGeom>
        </p:spPr>
      </p:pic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FE6DCF48-808E-4141-BBD8-D0D5007433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Enter «SWOT» or other heading</a:t>
            </a:r>
            <a:endParaRPr lang="en-US"/>
          </a:p>
        </p:txBody>
      </p:sp>
      <p:grpSp>
        <p:nvGrpSpPr>
          <p:cNvPr id="9" name="Group 3">
            <a:extLst>
              <a:ext uri="{FF2B5EF4-FFF2-40B4-BE49-F238E27FC236}">
                <a16:creationId xmlns:a16="http://schemas.microsoft.com/office/drawing/2014/main" id="{8BEEA649-BF2A-C843-91F6-14D61CA1AE1F}"/>
              </a:ext>
            </a:extLst>
          </p:cNvPr>
          <p:cNvGrpSpPr/>
          <p:nvPr userDrawn="1"/>
        </p:nvGrpSpPr>
        <p:grpSpPr>
          <a:xfrm>
            <a:off x="1200150" y="1700213"/>
            <a:ext cx="3105410" cy="3112740"/>
            <a:chOff x="906780" y="1634016"/>
            <a:chExt cx="2421094" cy="2426809"/>
          </a:xfrm>
        </p:grpSpPr>
        <p:sp>
          <p:nvSpPr>
            <p:cNvPr id="10" name="Teardrop 4">
              <a:extLst>
                <a:ext uri="{FF2B5EF4-FFF2-40B4-BE49-F238E27FC236}">
                  <a16:creationId xmlns:a16="http://schemas.microsoft.com/office/drawing/2014/main" id="{57AE9B2A-F2E1-7841-A7A2-B5BE05E6A6AF}"/>
                </a:ext>
              </a:extLst>
            </p:cNvPr>
            <p:cNvSpPr/>
            <p:nvPr/>
          </p:nvSpPr>
          <p:spPr>
            <a:xfrm>
              <a:off x="906780" y="2872105"/>
              <a:ext cx="1188720" cy="118872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1" name="Teardrop 5">
              <a:extLst>
                <a:ext uri="{FF2B5EF4-FFF2-40B4-BE49-F238E27FC236}">
                  <a16:creationId xmlns:a16="http://schemas.microsoft.com/office/drawing/2014/main" id="{436B8FF7-4C96-054D-882A-3B13DD01B551}"/>
                </a:ext>
              </a:extLst>
            </p:cNvPr>
            <p:cNvSpPr/>
            <p:nvPr/>
          </p:nvSpPr>
          <p:spPr>
            <a:xfrm flipH="1">
              <a:off x="2139154" y="2872105"/>
              <a:ext cx="1188720" cy="118872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2" name="Teardrop 6">
              <a:extLst>
                <a:ext uri="{FF2B5EF4-FFF2-40B4-BE49-F238E27FC236}">
                  <a16:creationId xmlns:a16="http://schemas.microsoft.com/office/drawing/2014/main" id="{C1F0DB5A-A98D-D949-B5B6-6048D3149A36}"/>
                </a:ext>
              </a:extLst>
            </p:cNvPr>
            <p:cNvSpPr/>
            <p:nvPr/>
          </p:nvSpPr>
          <p:spPr>
            <a:xfrm rot="10800000">
              <a:off x="2139154" y="1634016"/>
              <a:ext cx="1188720" cy="118872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3" name="Teardrop 7">
              <a:extLst>
                <a:ext uri="{FF2B5EF4-FFF2-40B4-BE49-F238E27FC236}">
                  <a16:creationId xmlns:a16="http://schemas.microsoft.com/office/drawing/2014/main" id="{C94D6C8A-C9F6-C047-9317-37B1DDA46ED0}"/>
                </a:ext>
              </a:extLst>
            </p:cNvPr>
            <p:cNvSpPr/>
            <p:nvPr/>
          </p:nvSpPr>
          <p:spPr>
            <a:xfrm rot="10800000" flipH="1">
              <a:off x="906780" y="1634016"/>
              <a:ext cx="1188720" cy="1188720"/>
            </a:xfrm>
            <a:prstGeom prst="teardrop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</p:grpSp>
      <p:grpSp>
        <p:nvGrpSpPr>
          <p:cNvPr id="14" name="Group 8">
            <a:extLst>
              <a:ext uri="{FF2B5EF4-FFF2-40B4-BE49-F238E27FC236}">
                <a16:creationId xmlns:a16="http://schemas.microsoft.com/office/drawing/2014/main" id="{BF4E4479-4F60-BC4E-8089-02FAE13AB660}"/>
              </a:ext>
            </a:extLst>
          </p:cNvPr>
          <p:cNvGrpSpPr/>
          <p:nvPr userDrawn="1"/>
        </p:nvGrpSpPr>
        <p:grpSpPr>
          <a:xfrm>
            <a:off x="2172637" y="2662318"/>
            <a:ext cx="464255" cy="464255"/>
            <a:chOff x="1672587" y="2407443"/>
            <a:chExt cx="361951" cy="361951"/>
          </a:xfrm>
        </p:grpSpPr>
        <p:sp>
          <p:nvSpPr>
            <p:cNvPr id="15" name="Teardrop 9">
              <a:extLst>
                <a:ext uri="{FF2B5EF4-FFF2-40B4-BE49-F238E27FC236}">
                  <a16:creationId xmlns:a16="http://schemas.microsoft.com/office/drawing/2014/main" id="{4CDC73E3-4925-AC4C-9409-D4AFA11DCB9A}"/>
                </a:ext>
              </a:extLst>
            </p:cNvPr>
            <p:cNvSpPr/>
            <p:nvPr/>
          </p:nvSpPr>
          <p:spPr>
            <a:xfrm rot="10800000" flipH="1">
              <a:off x="1672587" y="2407443"/>
              <a:ext cx="361951" cy="361951"/>
            </a:xfrm>
            <a:prstGeom prst="teardrop">
              <a:avLst/>
            </a:prstGeom>
            <a:solidFill>
              <a:schemeClr val="tx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6" name="TextBox 10">
              <a:extLst>
                <a:ext uri="{FF2B5EF4-FFF2-40B4-BE49-F238E27FC236}">
                  <a16:creationId xmlns:a16="http://schemas.microsoft.com/office/drawing/2014/main" id="{5710BCBC-3FE6-6C40-B624-C16B554590EB}"/>
                </a:ext>
              </a:extLst>
            </p:cNvPr>
            <p:cNvSpPr txBox="1"/>
            <p:nvPr/>
          </p:nvSpPr>
          <p:spPr>
            <a:xfrm>
              <a:off x="1793953" y="2489539"/>
              <a:ext cx="13493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Calibri"/>
                  <a:cs typeface="Calibri"/>
                </a:rPr>
                <a:t>S</a:t>
              </a:r>
            </a:p>
          </p:txBody>
        </p:sp>
      </p:grpSp>
      <p:grpSp>
        <p:nvGrpSpPr>
          <p:cNvPr id="17" name="Group 11">
            <a:extLst>
              <a:ext uri="{FF2B5EF4-FFF2-40B4-BE49-F238E27FC236}">
                <a16:creationId xmlns:a16="http://schemas.microsoft.com/office/drawing/2014/main" id="{C0FCEC9E-3D96-2C4A-B1E1-DE1DA2821296}"/>
              </a:ext>
            </a:extLst>
          </p:cNvPr>
          <p:cNvGrpSpPr/>
          <p:nvPr userDrawn="1"/>
        </p:nvGrpSpPr>
        <p:grpSpPr>
          <a:xfrm>
            <a:off x="2849269" y="2657434"/>
            <a:ext cx="469141" cy="469141"/>
            <a:chOff x="2200115" y="2403635"/>
            <a:chExt cx="365760" cy="365760"/>
          </a:xfrm>
        </p:grpSpPr>
        <p:sp>
          <p:nvSpPr>
            <p:cNvPr id="18" name="Teardrop 12">
              <a:extLst>
                <a:ext uri="{FF2B5EF4-FFF2-40B4-BE49-F238E27FC236}">
                  <a16:creationId xmlns:a16="http://schemas.microsoft.com/office/drawing/2014/main" id="{AF27B8A2-3719-4A48-B0A6-50844F86964E}"/>
                </a:ext>
              </a:extLst>
            </p:cNvPr>
            <p:cNvSpPr/>
            <p:nvPr/>
          </p:nvSpPr>
          <p:spPr>
            <a:xfrm rot="10800000">
              <a:off x="2200115" y="2403635"/>
              <a:ext cx="365760" cy="365760"/>
            </a:xfrm>
            <a:prstGeom prst="teardrop">
              <a:avLst/>
            </a:prstGeom>
            <a:solidFill>
              <a:schemeClr val="tx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9" name="TextBox 13">
              <a:extLst>
                <a:ext uri="{FF2B5EF4-FFF2-40B4-BE49-F238E27FC236}">
                  <a16:creationId xmlns:a16="http://schemas.microsoft.com/office/drawing/2014/main" id="{A672E9AA-7EE9-D744-AE15-AB9C8E968D13}"/>
                </a:ext>
              </a:extLst>
            </p:cNvPr>
            <p:cNvSpPr txBox="1"/>
            <p:nvPr/>
          </p:nvSpPr>
          <p:spPr>
            <a:xfrm>
              <a:off x="2315526" y="2489539"/>
              <a:ext cx="13493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Calibri"/>
                  <a:cs typeface="Calibri"/>
                </a:rPr>
                <a:t>W</a:t>
              </a:r>
            </a:p>
          </p:txBody>
        </p:sp>
      </p:grpSp>
      <p:grpSp>
        <p:nvGrpSpPr>
          <p:cNvPr id="20" name="Group 14">
            <a:extLst>
              <a:ext uri="{FF2B5EF4-FFF2-40B4-BE49-F238E27FC236}">
                <a16:creationId xmlns:a16="http://schemas.microsoft.com/office/drawing/2014/main" id="{7A0CD791-64E5-814C-8E4E-A7B7DBCF4C72}"/>
              </a:ext>
            </a:extLst>
          </p:cNvPr>
          <p:cNvGrpSpPr/>
          <p:nvPr userDrawn="1"/>
        </p:nvGrpSpPr>
        <p:grpSpPr>
          <a:xfrm>
            <a:off x="2167751" y="3326733"/>
            <a:ext cx="469141" cy="469141"/>
            <a:chOff x="1668778" y="2925446"/>
            <a:chExt cx="365760" cy="365760"/>
          </a:xfrm>
        </p:grpSpPr>
        <p:sp>
          <p:nvSpPr>
            <p:cNvPr id="21" name="Teardrop 15">
              <a:extLst>
                <a:ext uri="{FF2B5EF4-FFF2-40B4-BE49-F238E27FC236}">
                  <a16:creationId xmlns:a16="http://schemas.microsoft.com/office/drawing/2014/main" id="{C038BFCA-969B-7A4E-912F-EC95DE2D0F91}"/>
                </a:ext>
              </a:extLst>
            </p:cNvPr>
            <p:cNvSpPr/>
            <p:nvPr/>
          </p:nvSpPr>
          <p:spPr>
            <a:xfrm>
              <a:off x="1668778" y="2925446"/>
              <a:ext cx="365760" cy="365760"/>
            </a:xfrm>
            <a:prstGeom prst="teardrop">
              <a:avLst/>
            </a:prstGeom>
            <a:solidFill>
              <a:schemeClr val="tx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4EC18C37-C506-1B48-B962-0A61B58316C3}"/>
                </a:ext>
              </a:extLst>
            </p:cNvPr>
            <p:cNvSpPr txBox="1"/>
            <p:nvPr/>
          </p:nvSpPr>
          <p:spPr>
            <a:xfrm>
              <a:off x="1797761" y="2992101"/>
              <a:ext cx="13493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Calibri"/>
                  <a:cs typeface="Calibri"/>
                </a:rPr>
                <a:t>O</a:t>
              </a:r>
            </a:p>
          </p:txBody>
        </p:sp>
      </p:grpSp>
      <p:grpSp>
        <p:nvGrpSpPr>
          <p:cNvPr id="23" name="Group 17">
            <a:extLst>
              <a:ext uri="{FF2B5EF4-FFF2-40B4-BE49-F238E27FC236}">
                <a16:creationId xmlns:a16="http://schemas.microsoft.com/office/drawing/2014/main" id="{954D1776-6CA5-C649-9088-4F60A77CE195}"/>
              </a:ext>
            </a:extLst>
          </p:cNvPr>
          <p:cNvGrpSpPr/>
          <p:nvPr userDrawn="1"/>
        </p:nvGrpSpPr>
        <p:grpSpPr>
          <a:xfrm>
            <a:off x="2849269" y="3326733"/>
            <a:ext cx="469141" cy="469141"/>
            <a:chOff x="2200115" y="2925446"/>
            <a:chExt cx="365760" cy="365760"/>
          </a:xfrm>
        </p:grpSpPr>
        <p:sp>
          <p:nvSpPr>
            <p:cNvPr id="24" name="Teardrop 18">
              <a:extLst>
                <a:ext uri="{FF2B5EF4-FFF2-40B4-BE49-F238E27FC236}">
                  <a16:creationId xmlns:a16="http://schemas.microsoft.com/office/drawing/2014/main" id="{C6FDEC77-9D44-6540-A135-99F151D574BA}"/>
                </a:ext>
              </a:extLst>
            </p:cNvPr>
            <p:cNvSpPr/>
            <p:nvPr/>
          </p:nvSpPr>
          <p:spPr>
            <a:xfrm flipH="1">
              <a:off x="2200115" y="2925446"/>
              <a:ext cx="365760" cy="365760"/>
            </a:xfrm>
            <a:prstGeom prst="teardrop">
              <a:avLst/>
            </a:prstGeom>
            <a:solidFill>
              <a:schemeClr val="tx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25" name="TextBox 19">
              <a:extLst>
                <a:ext uri="{FF2B5EF4-FFF2-40B4-BE49-F238E27FC236}">
                  <a16:creationId xmlns:a16="http://schemas.microsoft.com/office/drawing/2014/main" id="{83FB9626-1D19-5343-9525-71B2A31C4A49}"/>
                </a:ext>
              </a:extLst>
            </p:cNvPr>
            <p:cNvSpPr txBox="1"/>
            <p:nvPr/>
          </p:nvSpPr>
          <p:spPr>
            <a:xfrm>
              <a:off x="2285920" y="2971208"/>
              <a:ext cx="134936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Calibri"/>
                  <a:cs typeface="Calibri"/>
                </a:rPr>
                <a:t>T</a:t>
              </a:r>
            </a:p>
          </p:txBody>
        </p:sp>
      </p:grpSp>
      <p:sp>
        <p:nvSpPr>
          <p:cNvPr id="26" name="TextBox 20">
            <a:extLst>
              <a:ext uri="{FF2B5EF4-FFF2-40B4-BE49-F238E27FC236}">
                <a16:creationId xmlns:a16="http://schemas.microsoft.com/office/drawing/2014/main" id="{5FEBEFD1-6CA5-3F43-98DB-2EC191634A37}"/>
              </a:ext>
            </a:extLst>
          </p:cNvPr>
          <p:cNvSpPr txBox="1"/>
          <p:nvPr userDrawn="1"/>
        </p:nvSpPr>
        <p:spPr>
          <a:xfrm>
            <a:off x="1468623" y="2160570"/>
            <a:ext cx="104652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chemeClr val="accent1"/>
                </a:solidFill>
                <a:latin typeface="Calibri"/>
                <a:cs typeface="Calibri"/>
              </a:rPr>
              <a:t>Strengths</a:t>
            </a:r>
          </a:p>
        </p:txBody>
      </p:sp>
      <p:sp>
        <p:nvSpPr>
          <p:cNvPr id="27" name="TextBox 21">
            <a:extLst>
              <a:ext uri="{FF2B5EF4-FFF2-40B4-BE49-F238E27FC236}">
                <a16:creationId xmlns:a16="http://schemas.microsoft.com/office/drawing/2014/main" id="{3D93191C-D167-594E-A413-904312A98B56}"/>
              </a:ext>
            </a:extLst>
          </p:cNvPr>
          <p:cNvSpPr txBox="1"/>
          <p:nvPr userDrawn="1"/>
        </p:nvSpPr>
        <p:spPr>
          <a:xfrm>
            <a:off x="2993333" y="2160570"/>
            <a:ext cx="105109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chemeClr val="accent1"/>
                </a:solidFill>
                <a:latin typeface="Calibri"/>
                <a:cs typeface="Calibri"/>
              </a:rPr>
              <a:t>Weaknesses</a:t>
            </a:r>
          </a:p>
        </p:txBody>
      </p:sp>
      <p:sp>
        <p:nvSpPr>
          <p:cNvPr id="28" name="TextBox 22">
            <a:extLst>
              <a:ext uri="{FF2B5EF4-FFF2-40B4-BE49-F238E27FC236}">
                <a16:creationId xmlns:a16="http://schemas.microsoft.com/office/drawing/2014/main" id="{6EDEB38A-7872-2B4F-9E1F-7A02F706C988}"/>
              </a:ext>
            </a:extLst>
          </p:cNvPr>
          <p:cNvSpPr txBox="1"/>
          <p:nvPr userDrawn="1"/>
        </p:nvSpPr>
        <p:spPr>
          <a:xfrm>
            <a:off x="1454860" y="4022160"/>
            <a:ext cx="104652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chemeClr val="accent1"/>
                </a:solidFill>
                <a:latin typeface="Calibri"/>
                <a:cs typeface="Calibri"/>
              </a:rPr>
              <a:t>Opportunities</a:t>
            </a:r>
          </a:p>
        </p:txBody>
      </p:sp>
      <p:sp>
        <p:nvSpPr>
          <p:cNvPr id="29" name="TextBox 23">
            <a:extLst>
              <a:ext uri="{FF2B5EF4-FFF2-40B4-BE49-F238E27FC236}">
                <a16:creationId xmlns:a16="http://schemas.microsoft.com/office/drawing/2014/main" id="{1B077492-6FB2-6640-8B0C-1E3D5E56D883}"/>
              </a:ext>
            </a:extLst>
          </p:cNvPr>
          <p:cNvSpPr txBox="1"/>
          <p:nvPr userDrawn="1"/>
        </p:nvSpPr>
        <p:spPr>
          <a:xfrm>
            <a:off x="3007882" y="4022160"/>
            <a:ext cx="105109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b="1">
                <a:solidFill>
                  <a:schemeClr val="accent1"/>
                </a:solidFill>
                <a:latin typeface="Calibri"/>
                <a:cs typeface="Calibri"/>
              </a:rPr>
              <a:t>Threats</a:t>
            </a:r>
          </a:p>
        </p:txBody>
      </p:sp>
      <p:sp>
        <p:nvSpPr>
          <p:cNvPr id="30" name="TextBox 24">
            <a:extLst>
              <a:ext uri="{FF2B5EF4-FFF2-40B4-BE49-F238E27FC236}">
                <a16:creationId xmlns:a16="http://schemas.microsoft.com/office/drawing/2014/main" id="{8A60B628-C8DE-E340-88DC-08F9243D6EB5}"/>
              </a:ext>
            </a:extLst>
          </p:cNvPr>
          <p:cNvSpPr txBox="1"/>
          <p:nvPr userDrawn="1"/>
        </p:nvSpPr>
        <p:spPr>
          <a:xfrm>
            <a:off x="1393676" y="4971519"/>
            <a:ext cx="104652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Calibri"/>
                <a:cs typeface="Calibri"/>
              </a:rPr>
              <a:t>Positive</a:t>
            </a:r>
          </a:p>
        </p:txBody>
      </p:sp>
      <p:sp>
        <p:nvSpPr>
          <p:cNvPr id="31" name="TextBox 25">
            <a:extLst>
              <a:ext uri="{FF2B5EF4-FFF2-40B4-BE49-F238E27FC236}">
                <a16:creationId xmlns:a16="http://schemas.microsoft.com/office/drawing/2014/main" id="{77D4A1D8-9B59-D14C-9D3B-3F730DA22621}"/>
              </a:ext>
            </a:extLst>
          </p:cNvPr>
          <p:cNvSpPr txBox="1"/>
          <p:nvPr userDrawn="1"/>
        </p:nvSpPr>
        <p:spPr>
          <a:xfrm>
            <a:off x="3007882" y="4971519"/>
            <a:ext cx="104652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Calibri"/>
                <a:cs typeface="Calibri"/>
              </a:rPr>
              <a:t>Negative</a:t>
            </a:r>
          </a:p>
        </p:txBody>
      </p:sp>
      <p:sp>
        <p:nvSpPr>
          <p:cNvPr id="32" name="TextBox 26">
            <a:extLst>
              <a:ext uri="{FF2B5EF4-FFF2-40B4-BE49-F238E27FC236}">
                <a16:creationId xmlns:a16="http://schemas.microsoft.com/office/drawing/2014/main" id="{0FF99ACC-ABB3-3145-8D1E-E0ED92B5D6A4}"/>
              </a:ext>
            </a:extLst>
          </p:cNvPr>
          <p:cNvSpPr txBox="1"/>
          <p:nvPr userDrawn="1"/>
        </p:nvSpPr>
        <p:spPr>
          <a:xfrm rot="16200000">
            <a:off x="384174" y="2212992"/>
            <a:ext cx="1046522" cy="3390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Calibri"/>
                <a:cs typeface="Calibri"/>
              </a:rPr>
              <a:t>Internal Factors</a:t>
            </a:r>
          </a:p>
        </p:txBody>
      </p:sp>
      <p:sp>
        <p:nvSpPr>
          <p:cNvPr id="33" name="TextBox 27">
            <a:extLst>
              <a:ext uri="{FF2B5EF4-FFF2-40B4-BE49-F238E27FC236}">
                <a16:creationId xmlns:a16="http://schemas.microsoft.com/office/drawing/2014/main" id="{190908EA-F9F0-1D41-A0E0-E58527D6054E}"/>
              </a:ext>
            </a:extLst>
          </p:cNvPr>
          <p:cNvSpPr txBox="1"/>
          <p:nvPr userDrawn="1"/>
        </p:nvSpPr>
        <p:spPr>
          <a:xfrm rot="16200000">
            <a:off x="384173" y="3960348"/>
            <a:ext cx="1046522" cy="3390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1300"/>
              </a:lnSpc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Calibri"/>
                <a:cs typeface="Calibri"/>
              </a:rPr>
              <a:t>External Factors</a:t>
            </a:r>
          </a:p>
        </p:txBody>
      </p:sp>
      <p:sp>
        <p:nvSpPr>
          <p:cNvPr id="35" name="TextBox 29">
            <a:extLst>
              <a:ext uri="{FF2B5EF4-FFF2-40B4-BE49-F238E27FC236}">
                <a16:creationId xmlns:a16="http://schemas.microsoft.com/office/drawing/2014/main" id="{A86A40A3-BF77-1540-8237-A3659515B9B9}"/>
              </a:ext>
            </a:extLst>
          </p:cNvPr>
          <p:cNvSpPr txBox="1"/>
          <p:nvPr userDrawn="1"/>
        </p:nvSpPr>
        <p:spPr>
          <a:xfrm>
            <a:off x="4932653" y="1700213"/>
            <a:ext cx="2511959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n-US" sz="1600" b="1" cap="all" spc="20">
                <a:solidFill>
                  <a:schemeClr val="accent1"/>
                </a:solidFill>
                <a:latin typeface="Calibri"/>
                <a:cs typeface="Calibri"/>
              </a:rPr>
              <a:t>Strengths </a:t>
            </a:r>
          </a:p>
        </p:txBody>
      </p:sp>
      <p:sp>
        <p:nvSpPr>
          <p:cNvPr id="37" name="TextBox 31">
            <a:extLst>
              <a:ext uri="{FF2B5EF4-FFF2-40B4-BE49-F238E27FC236}">
                <a16:creationId xmlns:a16="http://schemas.microsoft.com/office/drawing/2014/main" id="{3A947032-9FE4-7E42-86A1-AC1D8F2B8409}"/>
              </a:ext>
            </a:extLst>
          </p:cNvPr>
          <p:cNvSpPr txBox="1"/>
          <p:nvPr userDrawn="1"/>
        </p:nvSpPr>
        <p:spPr>
          <a:xfrm>
            <a:off x="8398237" y="1700213"/>
            <a:ext cx="2511959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n-US" sz="1600" b="1" cap="all" spc="20">
                <a:solidFill>
                  <a:schemeClr val="accent1"/>
                </a:solidFill>
                <a:latin typeface="Calibri"/>
                <a:cs typeface="Calibri"/>
              </a:rPr>
              <a:t>Weaknesses</a:t>
            </a:r>
          </a:p>
        </p:txBody>
      </p:sp>
      <p:sp>
        <p:nvSpPr>
          <p:cNvPr id="39" name="TextBox 33">
            <a:extLst>
              <a:ext uri="{FF2B5EF4-FFF2-40B4-BE49-F238E27FC236}">
                <a16:creationId xmlns:a16="http://schemas.microsoft.com/office/drawing/2014/main" id="{FA8573B4-94EE-6845-8B66-D471B01FE0DF}"/>
              </a:ext>
            </a:extLst>
          </p:cNvPr>
          <p:cNvSpPr txBox="1"/>
          <p:nvPr userDrawn="1"/>
        </p:nvSpPr>
        <p:spPr>
          <a:xfrm>
            <a:off x="4932653" y="3743337"/>
            <a:ext cx="2511959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n-US" sz="1600" b="1" cap="all" spc="20">
                <a:solidFill>
                  <a:schemeClr val="accent1"/>
                </a:solidFill>
                <a:latin typeface="Calibri"/>
                <a:cs typeface="Calibri"/>
              </a:rPr>
              <a:t>Opportunities </a:t>
            </a:r>
          </a:p>
        </p:txBody>
      </p:sp>
      <p:sp>
        <p:nvSpPr>
          <p:cNvPr id="41" name="TextBox 35">
            <a:extLst>
              <a:ext uri="{FF2B5EF4-FFF2-40B4-BE49-F238E27FC236}">
                <a16:creationId xmlns:a16="http://schemas.microsoft.com/office/drawing/2014/main" id="{0200D3B1-FCC7-D349-AC42-F29367CED12A}"/>
              </a:ext>
            </a:extLst>
          </p:cNvPr>
          <p:cNvSpPr txBox="1"/>
          <p:nvPr userDrawn="1"/>
        </p:nvSpPr>
        <p:spPr>
          <a:xfrm>
            <a:off x="8398237" y="3743337"/>
            <a:ext cx="2511959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n-US" sz="1600" b="1" cap="all" spc="20">
                <a:solidFill>
                  <a:schemeClr val="accent1"/>
                </a:solidFill>
                <a:latin typeface="Calibri"/>
                <a:cs typeface="Calibri"/>
              </a:rPr>
              <a:t>Threats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AEB92FA8-AD95-164C-BFE2-0C5FBD73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4072" y="2019104"/>
            <a:ext cx="2999068" cy="1377505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12pt</a:t>
            </a:r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4D7C2F04-C013-BD4F-8A66-37CF4DACD0D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98237" y="2019104"/>
            <a:ext cx="2999068" cy="1377505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12pt</a:t>
            </a: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33A0C944-5E39-6046-9903-50C2766D27D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24072" y="4061035"/>
            <a:ext cx="2999068" cy="1377505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12pt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76A7822D-969E-D94E-AC0F-3781B34691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98237" y="4061035"/>
            <a:ext cx="2999068" cy="1377505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12pt</a:t>
            </a:r>
          </a:p>
        </p:txBody>
      </p:sp>
    </p:spTree>
    <p:extLst>
      <p:ext uri="{BB962C8B-B14F-4D97-AF65-F5344CB8AC3E}">
        <p14:creationId xmlns:p14="http://schemas.microsoft.com/office/powerpoint/2010/main" val="1833659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64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iz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1220D05C-6445-7741-9E32-4D9F384952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9" name="Rektangel 8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0" name="Bilde 9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 pag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8" name="Rektangel 7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9" name="Bilde 8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ktangel 58">
            <a:extLst>
              <a:ext uri="{FF2B5EF4-FFF2-40B4-BE49-F238E27FC236}">
                <a16:creationId xmlns:a16="http://schemas.microsoft.com/office/drawing/2014/main" id="{66870042-B5B3-534D-BC8E-294EC5970D4A}"/>
              </a:ext>
            </a:extLst>
          </p:cNvPr>
          <p:cNvSpPr/>
          <p:nvPr userDrawn="1"/>
        </p:nvSpPr>
        <p:spPr>
          <a:xfrm>
            <a:off x="0" y="1595527"/>
            <a:ext cx="12192000" cy="5262473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Picture Placeholder 9"/>
          <p:cNvSpPr>
            <a:spLocks noGrp="1" noChangeAspect="1"/>
          </p:cNvSpPr>
          <p:nvPr>
            <p:ph type="pic" sz="quarter" idx="11"/>
          </p:nvPr>
        </p:nvSpPr>
        <p:spPr>
          <a:xfrm>
            <a:off x="1198159" y="22409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2912675" y="22409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9"/>
          <p:cNvSpPr>
            <a:spLocks noGrp="1" noChangeAspect="1"/>
          </p:cNvSpPr>
          <p:nvPr>
            <p:ph type="pic" sz="quarter" idx="13"/>
          </p:nvPr>
        </p:nvSpPr>
        <p:spPr>
          <a:xfrm>
            <a:off x="4627191" y="22637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9"/>
          <p:cNvSpPr>
            <a:spLocks noGrp="1" noChangeAspect="1"/>
          </p:cNvSpPr>
          <p:nvPr>
            <p:ph type="pic" sz="quarter" idx="14"/>
          </p:nvPr>
        </p:nvSpPr>
        <p:spPr>
          <a:xfrm>
            <a:off x="6341707" y="22409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9"/>
          <p:cNvSpPr>
            <a:spLocks noGrp="1" noChangeAspect="1"/>
          </p:cNvSpPr>
          <p:nvPr>
            <p:ph type="pic" sz="quarter" idx="15"/>
          </p:nvPr>
        </p:nvSpPr>
        <p:spPr>
          <a:xfrm>
            <a:off x="8056223" y="22409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9"/>
          <p:cNvSpPr>
            <a:spLocks noGrp="1" noChangeAspect="1"/>
          </p:cNvSpPr>
          <p:nvPr>
            <p:ph type="pic" sz="quarter" idx="16"/>
          </p:nvPr>
        </p:nvSpPr>
        <p:spPr>
          <a:xfrm>
            <a:off x="9770737" y="226376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9"/>
          <p:cNvSpPr>
            <a:spLocks noGrp="1" noChangeAspect="1"/>
          </p:cNvSpPr>
          <p:nvPr>
            <p:ph type="pic" sz="quarter" idx="17"/>
          </p:nvPr>
        </p:nvSpPr>
        <p:spPr>
          <a:xfrm>
            <a:off x="1198159" y="42374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9"/>
          <p:cNvSpPr>
            <a:spLocks noGrp="1" noChangeAspect="1"/>
          </p:cNvSpPr>
          <p:nvPr>
            <p:ph type="pic" sz="quarter" idx="18"/>
          </p:nvPr>
        </p:nvSpPr>
        <p:spPr>
          <a:xfrm>
            <a:off x="2912675" y="42374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9"/>
          <p:cNvSpPr>
            <a:spLocks noGrp="1" noChangeAspect="1"/>
          </p:cNvSpPr>
          <p:nvPr>
            <p:ph type="pic" sz="quarter" idx="19"/>
          </p:nvPr>
        </p:nvSpPr>
        <p:spPr>
          <a:xfrm>
            <a:off x="4627191" y="42602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9"/>
          <p:cNvSpPr>
            <a:spLocks noGrp="1" noChangeAspect="1"/>
          </p:cNvSpPr>
          <p:nvPr>
            <p:ph type="pic" sz="quarter" idx="20"/>
          </p:nvPr>
        </p:nvSpPr>
        <p:spPr>
          <a:xfrm>
            <a:off x="6341707" y="42374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Picture Placeholder 9"/>
          <p:cNvSpPr>
            <a:spLocks noGrp="1" noChangeAspect="1"/>
          </p:cNvSpPr>
          <p:nvPr>
            <p:ph type="pic" sz="quarter" idx="21"/>
          </p:nvPr>
        </p:nvSpPr>
        <p:spPr>
          <a:xfrm>
            <a:off x="8056223" y="42374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Picture Placeholder 9"/>
          <p:cNvSpPr>
            <a:spLocks noGrp="1" noChangeAspect="1"/>
          </p:cNvSpPr>
          <p:nvPr>
            <p:ph type="pic" sz="quarter" idx="22"/>
          </p:nvPr>
        </p:nvSpPr>
        <p:spPr>
          <a:xfrm>
            <a:off x="9770737" y="4260207"/>
            <a:ext cx="1221113" cy="1221113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8" name="Gruppe 1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20" name="Rektangel 1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33" name="Bilde 32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4" name="Plassholder for tekst 3"/>
          <p:cNvSpPr>
            <a:spLocks noGrp="1"/>
          </p:cNvSpPr>
          <p:nvPr>
            <p:ph type="body" sz="quarter" idx="23" hasCustomPrompt="1"/>
          </p:nvPr>
        </p:nvSpPr>
        <p:spPr>
          <a:xfrm>
            <a:off x="902356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35" name="Plassholder for tekst 3"/>
          <p:cNvSpPr>
            <a:spLocks noGrp="1"/>
          </p:cNvSpPr>
          <p:nvPr>
            <p:ph type="body" sz="quarter" idx="24" hasCustomPrompt="1"/>
          </p:nvPr>
        </p:nvSpPr>
        <p:spPr>
          <a:xfrm>
            <a:off x="902356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  <a:endParaRPr/>
          </a:p>
        </p:txBody>
      </p:sp>
      <p:sp>
        <p:nvSpPr>
          <p:cNvPr id="36" name="Plassholder for tekst 3"/>
          <p:cNvSpPr>
            <a:spLocks noGrp="1"/>
          </p:cNvSpPr>
          <p:nvPr>
            <p:ph type="body" sz="quarter" idx="25" hasCustomPrompt="1"/>
          </p:nvPr>
        </p:nvSpPr>
        <p:spPr>
          <a:xfrm>
            <a:off x="2594631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37" name="Plassholder for tekst 3"/>
          <p:cNvSpPr>
            <a:spLocks noGrp="1"/>
          </p:cNvSpPr>
          <p:nvPr>
            <p:ph type="body" sz="quarter" idx="26" hasCustomPrompt="1"/>
          </p:nvPr>
        </p:nvSpPr>
        <p:spPr>
          <a:xfrm>
            <a:off x="2594631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/>
              <a:t>Posistion</a:t>
            </a:r>
          </a:p>
          <a:p>
            <a:pPr lvl="0"/>
            <a:endParaRPr/>
          </a:p>
        </p:txBody>
      </p:sp>
      <p:sp>
        <p:nvSpPr>
          <p:cNvPr id="38" name="Plassholder for tekst 3"/>
          <p:cNvSpPr>
            <a:spLocks noGrp="1"/>
          </p:cNvSpPr>
          <p:nvPr>
            <p:ph type="body" sz="quarter" idx="27" hasCustomPrompt="1"/>
          </p:nvPr>
        </p:nvSpPr>
        <p:spPr>
          <a:xfrm>
            <a:off x="4323418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39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4323418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/>
              <a:t>Posistion</a:t>
            </a:r>
          </a:p>
          <a:p>
            <a:pPr lvl="0"/>
            <a:endParaRPr/>
          </a:p>
        </p:txBody>
      </p:sp>
      <p:sp>
        <p:nvSpPr>
          <p:cNvPr id="40" name="Plassholder for tekst 3"/>
          <p:cNvSpPr>
            <a:spLocks noGrp="1"/>
          </p:cNvSpPr>
          <p:nvPr>
            <p:ph type="body" sz="quarter" idx="29" hasCustomPrompt="1"/>
          </p:nvPr>
        </p:nvSpPr>
        <p:spPr>
          <a:xfrm>
            <a:off x="6050618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41" name="Plassholder for tekst 3"/>
          <p:cNvSpPr>
            <a:spLocks noGrp="1"/>
          </p:cNvSpPr>
          <p:nvPr>
            <p:ph type="body" sz="quarter" idx="30" hasCustomPrompt="1"/>
          </p:nvPr>
        </p:nvSpPr>
        <p:spPr>
          <a:xfrm>
            <a:off x="6050618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42" name="Plassholder for tekst 3"/>
          <p:cNvSpPr>
            <a:spLocks noGrp="1"/>
          </p:cNvSpPr>
          <p:nvPr>
            <p:ph type="body" sz="quarter" idx="31" hasCustomPrompt="1"/>
          </p:nvPr>
        </p:nvSpPr>
        <p:spPr>
          <a:xfrm>
            <a:off x="7742893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43" name="Plassholder for tekst 3"/>
          <p:cNvSpPr>
            <a:spLocks noGrp="1"/>
          </p:cNvSpPr>
          <p:nvPr>
            <p:ph type="body" sz="quarter" idx="32" hasCustomPrompt="1"/>
          </p:nvPr>
        </p:nvSpPr>
        <p:spPr>
          <a:xfrm>
            <a:off x="7742893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/>
              <a:t>Posistion</a:t>
            </a:r>
          </a:p>
          <a:p>
            <a:pPr lvl="0"/>
            <a:endParaRPr/>
          </a:p>
        </p:txBody>
      </p:sp>
      <p:sp>
        <p:nvSpPr>
          <p:cNvPr id="44" name="Plassholder for tekst 3"/>
          <p:cNvSpPr>
            <a:spLocks noGrp="1"/>
          </p:cNvSpPr>
          <p:nvPr>
            <p:ph type="body" sz="quarter" idx="33" hasCustomPrompt="1"/>
          </p:nvPr>
        </p:nvSpPr>
        <p:spPr>
          <a:xfrm>
            <a:off x="9471681" y="3514167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45" name="Plassholder for tekst 3"/>
          <p:cNvSpPr>
            <a:spLocks noGrp="1"/>
          </p:cNvSpPr>
          <p:nvPr>
            <p:ph type="body" sz="quarter" idx="34" hasCustomPrompt="1"/>
          </p:nvPr>
        </p:nvSpPr>
        <p:spPr>
          <a:xfrm>
            <a:off x="9471681" y="371367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47" name="Plassholder for tekst 3"/>
          <p:cNvSpPr>
            <a:spLocks noGrp="1"/>
          </p:cNvSpPr>
          <p:nvPr>
            <p:ph type="body" sz="quarter" idx="35" hasCustomPrompt="1"/>
          </p:nvPr>
        </p:nvSpPr>
        <p:spPr>
          <a:xfrm>
            <a:off x="902356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48" name="Plassholder for tekst 3"/>
          <p:cNvSpPr>
            <a:spLocks noGrp="1"/>
          </p:cNvSpPr>
          <p:nvPr>
            <p:ph type="body" sz="quarter" idx="36" hasCustomPrompt="1"/>
          </p:nvPr>
        </p:nvSpPr>
        <p:spPr>
          <a:xfrm>
            <a:off x="902356" y="5700510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49" name="Plassholder for tekst 3"/>
          <p:cNvSpPr>
            <a:spLocks noGrp="1"/>
          </p:cNvSpPr>
          <p:nvPr>
            <p:ph type="body" sz="quarter" idx="37" hasCustomPrompt="1"/>
          </p:nvPr>
        </p:nvSpPr>
        <p:spPr>
          <a:xfrm>
            <a:off x="2594631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50" name="Plassholder for tekst 3"/>
          <p:cNvSpPr>
            <a:spLocks noGrp="1"/>
          </p:cNvSpPr>
          <p:nvPr>
            <p:ph type="body" sz="quarter" idx="38" hasCustomPrompt="1"/>
          </p:nvPr>
        </p:nvSpPr>
        <p:spPr>
          <a:xfrm>
            <a:off x="2594631" y="5700510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/>
              <a:t>Posistion</a:t>
            </a:r>
          </a:p>
          <a:p>
            <a:pPr lvl="0"/>
            <a:endParaRPr/>
          </a:p>
        </p:txBody>
      </p:sp>
      <p:sp>
        <p:nvSpPr>
          <p:cNvPr id="51" name="Plassholder for tekst 3"/>
          <p:cNvSpPr>
            <a:spLocks noGrp="1"/>
          </p:cNvSpPr>
          <p:nvPr>
            <p:ph type="body" sz="quarter" idx="39" hasCustomPrompt="1"/>
          </p:nvPr>
        </p:nvSpPr>
        <p:spPr>
          <a:xfrm>
            <a:off x="4323418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52" name="Plassholder for tekst 3"/>
          <p:cNvSpPr>
            <a:spLocks noGrp="1"/>
          </p:cNvSpPr>
          <p:nvPr>
            <p:ph type="body" sz="quarter" idx="40" hasCustomPrompt="1"/>
          </p:nvPr>
        </p:nvSpPr>
        <p:spPr>
          <a:xfrm>
            <a:off x="6050618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53" name="Plassholder for tekst 3"/>
          <p:cNvSpPr>
            <a:spLocks noGrp="1"/>
          </p:cNvSpPr>
          <p:nvPr>
            <p:ph type="body" sz="quarter" idx="41" hasCustomPrompt="1"/>
          </p:nvPr>
        </p:nvSpPr>
        <p:spPr>
          <a:xfrm>
            <a:off x="6050618" y="5700510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54" name="Plassholder for tekst 3"/>
          <p:cNvSpPr>
            <a:spLocks noGrp="1"/>
          </p:cNvSpPr>
          <p:nvPr>
            <p:ph type="body" sz="quarter" idx="42" hasCustomPrompt="1"/>
          </p:nvPr>
        </p:nvSpPr>
        <p:spPr>
          <a:xfrm>
            <a:off x="7742893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55" name="Plassholder for tekst 3"/>
          <p:cNvSpPr>
            <a:spLocks noGrp="1"/>
          </p:cNvSpPr>
          <p:nvPr>
            <p:ph type="body" sz="quarter" idx="43" hasCustomPrompt="1"/>
          </p:nvPr>
        </p:nvSpPr>
        <p:spPr>
          <a:xfrm>
            <a:off x="7742893" y="5700510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56" name="Plassholder for tekst 3"/>
          <p:cNvSpPr>
            <a:spLocks noGrp="1"/>
          </p:cNvSpPr>
          <p:nvPr>
            <p:ph type="body" sz="quarter" idx="44" hasCustomPrompt="1"/>
          </p:nvPr>
        </p:nvSpPr>
        <p:spPr>
          <a:xfrm>
            <a:off x="9471681" y="5501005"/>
            <a:ext cx="1817964" cy="19220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2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57" name="Plassholder for tekst 3"/>
          <p:cNvSpPr>
            <a:spLocks noGrp="1"/>
          </p:cNvSpPr>
          <p:nvPr>
            <p:ph type="body" sz="quarter" idx="45" hasCustomPrompt="1"/>
          </p:nvPr>
        </p:nvSpPr>
        <p:spPr>
          <a:xfrm>
            <a:off x="9471681" y="5700510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/>
              <a:t>Posistion</a:t>
            </a:r>
          </a:p>
          <a:p>
            <a:pPr lvl="0"/>
            <a:endParaRPr/>
          </a:p>
        </p:txBody>
      </p:sp>
      <p:sp>
        <p:nvSpPr>
          <p:cNvPr id="58" name="Plassholder for tekst 3"/>
          <p:cNvSpPr>
            <a:spLocks noGrp="1"/>
          </p:cNvSpPr>
          <p:nvPr>
            <p:ph type="body" sz="quarter" idx="46" hasCustomPrompt="1"/>
          </p:nvPr>
        </p:nvSpPr>
        <p:spPr>
          <a:xfrm>
            <a:off x="4323418" y="5705032"/>
            <a:ext cx="1817964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46" name="Title Placeholder 14">
            <a:extLst>
              <a:ext uri="{FF2B5EF4-FFF2-40B4-BE49-F238E27FC236}">
                <a16:creationId xmlns:a16="http://schemas.microsoft.com/office/drawing/2014/main" id="{4389025F-169B-8546-9475-699B085192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9881323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269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88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56" userDrawn="1">
          <p15:clr>
            <a:srgbClr val="FBAE40"/>
          </p15:clr>
        </p15:guide>
        <p15:guide id="4" pos="6924" userDrawn="1">
          <p15:clr>
            <a:srgbClr val="FBAE40"/>
          </p15:clr>
        </p15:guide>
        <p15:guide id="5" orient="horz" pos="3158" userDrawn="1">
          <p15:clr>
            <a:srgbClr val="FBAE40"/>
          </p15:clr>
        </p15:guide>
        <p15:guide id="6" orient="horz" pos="663" userDrawn="1">
          <p15:clr>
            <a:srgbClr val="FBAE40"/>
          </p15:clr>
        </p15:guide>
        <p15:guide id="7" pos="1141" userDrawn="1">
          <p15:clr>
            <a:srgbClr val="FBAE40"/>
          </p15:clr>
        </p15:guide>
        <p15:guide id="8" pos="2207" userDrawn="1">
          <p15:clr>
            <a:srgbClr val="FBAE40"/>
          </p15:clr>
        </p15:guide>
        <p15:guide id="9" pos="3296" userDrawn="1">
          <p15:clr>
            <a:srgbClr val="FBAE40"/>
          </p15:clr>
        </p15:guide>
        <p15:guide id="10" pos="4384" userDrawn="1">
          <p15:clr>
            <a:srgbClr val="FBAE40"/>
          </p15:clr>
        </p15:guide>
        <p15:guide id="11" pos="5450" userDrawn="1">
          <p15:clr>
            <a:srgbClr val="FBAE40"/>
          </p15:clr>
        </p15:guide>
        <p15:guide id="12" pos="65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e 13">
            <a:extLst>
              <a:ext uri="{FF2B5EF4-FFF2-40B4-BE49-F238E27FC236}">
                <a16:creationId xmlns:a16="http://schemas.microsoft.com/office/drawing/2014/main" id="{97ECE4DB-C3D7-E042-ABFA-FE5409310A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863781"/>
          </a:xfrm>
          <a:prstGeom prst="rect">
            <a:avLst/>
          </a:prstGeom>
        </p:spPr>
      </p:pic>
      <p:sp>
        <p:nvSpPr>
          <p:cNvPr id="2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32245" y="1432575"/>
            <a:ext cx="10227371" cy="4080310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level, 20pt</a:t>
            </a:r>
          </a:p>
        </p:txBody>
      </p:sp>
      <p:grpSp>
        <p:nvGrpSpPr>
          <p:cNvPr id="8" name="Gruppe 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9" name="Rektangel 8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0" name="Bilde 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2" name="Title Placeholder 14">
            <a:extLst>
              <a:ext uri="{FF2B5EF4-FFF2-40B4-BE49-F238E27FC236}">
                <a16:creationId xmlns:a16="http://schemas.microsoft.com/office/drawing/2014/main" id="{57BC817D-1357-334C-B116-0E6CADFC3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4466" y="0"/>
            <a:ext cx="7176441" cy="121083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b-NO"/>
              <a:t>Type heading/agenda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35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33">
          <p15:clr>
            <a:srgbClr val="FBAE40"/>
          </p15:clr>
        </p15:guide>
        <p15:guide id="3" pos="506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1889760"/>
            <a:ext cx="12192000" cy="496824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Picture Placeholder 3"/>
          <p:cNvSpPr>
            <a:spLocks noGrp="1" noChangeAspect="1"/>
          </p:cNvSpPr>
          <p:nvPr>
            <p:ph type="pic" sz="quarter" idx="12"/>
          </p:nvPr>
        </p:nvSpPr>
        <p:spPr>
          <a:xfrm>
            <a:off x="1200150" y="2665058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3"/>
          <p:cNvSpPr>
            <a:spLocks noGrp="1" noChangeAspect="1"/>
          </p:cNvSpPr>
          <p:nvPr>
            <p:ph type="pic" sz="quarter" idx="13"/>
          </p:nvPr>
        </p:nvSpPr>
        <p:spPr>
          <a:xfrm>
            <a:off x="3783162" y="2665058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 noChangeAspect="1"/>
          </p:cNvSpPr>
          <p:nvPr>
            <p:ph type="pic" sz="quarter" idx="14"/>
          </p:nvPr>
        </p:nvSpPr>
        <p:spPr>
          <a:xfrm>
            <a:off x="6366174" y="2665058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3"/>
          <p:cNvSpPr>
            <a:spLocks noGrp="1" noChangeAspect="1"/>
          </p:cNvSpPr>
          <p:nvPr>
            <p:ph type="pic" sz="quarter" idx="15"/>
          </p:nvPr>
        </p:nvSpPr>
        <p:spPr>
          <a:xfrm>
            <a:off x="8949187" y="2665058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5" name="Gruppe 1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7" name="Rektangel 16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8" name="Bilde 1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20" name="Plassholder for tekst 3"/>
          <p:cNvSpPr>
            <a:spLocks noGrp="1"/>
          </p:cNvSpPr>
          <p:nvPr>
            <p:ph type="body" sz="quarter" idx="23" hasCustomPrompt="1"/>
          </p:nvPr>
        </p:nvSpPr>
        <p:spPr>
          <a:xfrm>
            <a:off x="1195358" y="4999418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1" name="Plassholder for tekst 3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" y="5260884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  <a:endParaRPr/>
          </a:p>
        </p:txBody>
      </p:sp>
      <p:sp>
        <p:nvSpPr>
          <p:cNvPr id="22" name="Plassholder for tekst 3"/>
          <p:cNvSpPr>
            <a:spLocks noGrp="1"/>
          </p:cNvSpPr>
          <p:nvPr>
            <p:ph type="body" sz="quarter" idx="25" hasCustomPrompt="1"/>
          </p:nvPr>
        </p:nvSpPr>
        <p:spPr>
          <a:xfrm>
            <a:off x="3780616" y="4999418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3" name="Plassholder for tekst 3"/>
          <p:cNvSpPr>
            <a:spLocks noGrp="1"/>
          </p:cNvSpPr>
          <p:nvPr>
            <p:ph type="body" sz="quarter" idx="26" hasCustomPrompt="1"/>
          </p:nvPr>
        </p:nvSpPr>
        <p:spPr>
          <a:xfrm>
            <a:off x="3785408" y="5260884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24" name="Plassholder for tekst 3"/>
          <p:cNvSpPr>
            <a:spLocks noGrp="1"/>
          </p:cNvSpPr>
          <p:nvPr>
            <p:ph type="body" sz="quarter" idx="27" hasCustomPrompt="1"/>
          </p:nvPr>
        </p:nvSpPr>
        <p:spPr>
          <a:xfrm>
            <a:off x="6365874" y="4999418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5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6370666" y="5260884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26" name="Plassholder for tekst 3"/>
          <p:cNvSpPr>
            <a:spLocks noGrp="1"/>
          </p:cNvSpPr>
          <p:nvPr>
            <p:ph type="body" sz="quarter" idx="29" hasCustomPrompt="1"/>
          </p:nvPr>
        </p:nvSpPr>
        <p:spPr>
          <a:xfrm>
            <a:off x="8951132" y="4999418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7" name="Plassholder for tekst 3"/>
          <p:cNvSpPr>
            <a:spLocks noGrp="1"/>
          </p:cNvSpPr>
          <p:nvPr>
            <p:ph type="body" sz="quarter" idx="30" hasCustomPrompt="1"/>
          </p:nvPr>
        </p:nvSpPr>
        <p:spPr>
          <a:xfrm>
            <a:off x="8955924" y="5260884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28" name="Title Placeholder 14">
            <a:extLst>
              <a:ext uri="{FF2B5EF4-FFF2-40B4-BE49-F238E27FC236}">
                <a16:creationId xmlns:a16="http://schemas.microsoft.com/office/drawing/2014/main" id="{DD223958-2F50-0B42-84DA-352C4D4A16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8" y="0"/>
            <a:ext cx="9895522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257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59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56" userDrawn="1">
          <p15:clr>
            <a:srgbClr val="FBAE40"/>
          </p15:clr>
        </p15:guide>
        <p15:guide id="4" orient="horz" pos="663" userDrawn="1">
          <p15:clr>
            <a:srgbClr val="FBAE40"/>
          </p15:clr>
        </p15:guide>
        <p15:guide id="5" orient="horz" pos="2863" userDrawn="1">
          <p15:clr>
            <a:srgbClr val="FBAE40"/>
          </p15:clr>
        </p15:guide>
        <p15:guide id="6" orient="horz" pos="2999" userDrawn="1">
          <p15:clr>
            <a:srgbClr val="FBAE40"/>
          </p15:clr>
        </p15:guide>
        <p15:guide id="7" pos="1391" userDrawn="1">
          <p15:clr>
            <a:srgbClr val="FBAE40"/>
          </p15:clr>
        </p15:guide>
        <p15:guide id="8" pos="3046" userDrawn="1">
          <p15:clr>
            <a:srgbClr val="FBAE40"/>
          </p15:clr>
        </p15:guide>
        <p15:guide id="9" pos="4634" userDrawn="1">
          <p15:clr>
            <a:srgbClr val="FBAE40"/>
          </p15:clr>
        </p15:guide>
        <p15:guide id="10" pos="626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big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1595526"/>
            <a:ext cx="12192000" cy="5262473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Picture Placeholder 3"/>
          <p:cNvSpPr>
            <a:spLocks noGrp="1" noChangeAspect="1"/>
          </p:cNvSpPr>
          <p:nvPr>
            <p:ph type="pic" sz="quarter" idx="12"/>
          </p:nvPr>
        </p:nvSpPr>
        <p:spPr>
          <a:xfrm>
            <a:off x="1213517" y="2128065"/>
            <a:ext cx="2983258" cy="27432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1" name="Gruppe 10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3" name="Rektangel 12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6" name="Bilde 1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8" name="Plassholder for tekst 3"/>
          <p:cNvSpPr>
            <a:spLocks noGrp="1"/>
          </p:cNvSpPr>
          <p:nvPr>
            <p:ph type="body" sz="quarter" idx="23" hasCustomPrompt="1"/>
          </p:nvPr>
        </p:nvSpPr>
        <p:spPr>
          <a:xfrm>
            <a:off x="1677687" y="5084271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6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19" name="Plassholder for tekst 3"/>
          <p:cNvSpPr>
            <a:spLocks noGrp="1"/>
          </p:cNvSpPr>
          <p:nvPr>
            <p:ph type="body" sz="quarter" idx="24" hasCustomPrompt="1"/>
          </p:nvPr>
        </p:nvSpPr>
        <p:spPr>
          <a:xfrm>
            <a:off x="1680084" y="5354050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20" name="Plassholder for tekst 3"/>
          <p:cNvSpPr>
            <a:spLocks noGrp="1"/>
          </p:cNvSpPr>
          <p:nvPr>
            <p:ph type="body" sz="quarter" idx="25" hasCustomPrompt="1"/>
          </p:nvPr>
        </p:nvSpPr>
        <p:spPr>
          <a:xfrm>
            <a:off x="5059768" y="5084271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6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1" name="Plassholder for tekst 3"/>
          <p:cNvSpPr>
            <a:spLocks noGrp="1"/>
          </p:cNvSpPr>
          <p:nvPr>
            <p:ph type="body" sz="quarter" idx="26" hasCustomPrompt="1"/>
          </p:nvPr>
        </p:nvSpPr>
        <p:spPr>
          <a:xfrm>
            <a:off x="5064560" y="5354050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  <p:sp>
        <p:nvSpPr>
          <p:cNvPr id="24" name="Title Placeholder 14">
            <a:extLst>
              <a:ext uri="{FF2B5EF4-FFF2-40B4-BE49-F238E27FC236}">
                <a16:creationId xmlns:a16="http://schemas.microsoft.com/office/drawing/2014/main" id="{47004A58-6AD6-EB42-BB79-61640848A7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8" y="0"/>
            <a:ext cx="9867956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DCB06EDE-AB05-1C44-909A-EFCCA237326A}"/>
              </a:ext>
            </a:extLst>
          </p:cNvPr>
          <p:cNvSpPr>
            <a:spLocks noGrp="1" noChangeAspect="1"/>
          </p:cNvSpPr>
          <p:nvPr>
            <p:ph type="pic" sz="quarter" idx="29"/>
          </p:nvPr>
        </p:nvSpPr>
        <p:spPr>
          <a:xfrm>
            <a:off x="4604371" y="2128065"/>
            <a:ext cx="2983258" cy="27432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D2F59583-FF6A-8C49-8E77-4BAE9B1C9686}"/>
              </a:ext>
            </a:extLst>
          </p:cNvPr>
          <p:cNvSpPr>
            <a:spLocks noGrp="1" noChangeAspect="1"/>
          </p:cNvSpPr>
          <p:nvPr>
            <p:ph type="pic" sz="quarter" idx="30"/>
          </p:nvPr>
        </p:nvSpPr>
        <p:spPr>
          <a:xfrm>
            <a:off x="7995225" y="2128065"/>
            <a:ext cx="2983258" cy="27432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lassholder for tekst 3">
            <a:extLst>
              <a:ext uri="{FF2B5EF4-FFF2-40B4-BE49-F238E27FC236}">
                <a16:creationId xmlns:a16="http://schemas.microsoft.com/office/drawing/2014/main" id="{73F2256C-C282-2D4C-8277-0BFEA935A0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459395" y="5084271"/>
            <a:ext cx="2054918" cy="216374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buNone/>
              <a:defRPr sz="1600" b="1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NAME SURNAME</a:t>
            </a:r>
            <a:endParaRPr/>
          </a:p>
        </p:txBody>
      </p:sp>
      <p:sp>
        <p:nvSpPr>
          <p:cNvPr id="28" name="Plassholder for tekst 3">
            <a:extLst>
              <a:ext uri="{FF2B5EF4-FFF2-40B4-BE49-F238E27FC236}">
                <a16:creationId xmlns:a16="http://schemas.microsoft.com/office/drawing/2014/main" id="{E5DEA067-AD42-8E47-BD0B-BBBB771D6D0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461792" y="5354050"/>
            <a:ext cx="2050125" cy="20716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/>
              <a:t>Posistion</a:t>
            </a:r>
          </a:p>
        </p:txBody>
      </p:sp>
    </p:spTree>
    <p:extLst>
      <p:ext uri="{BB962C8B-B14F-4D97-AF65-F5344CB8AC3E}">
        <p14:creationId xmlns:p14="http://schemas.microsoft.com/office/powerpoint/2010/main" val="56086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663" userDrawn="1">
          <p15:clr>
            <a:srgbClr val="FBAE40"/>
          </p15:clr>
        </p15:guide>
        <p15:guide id="4" pos="756" userDrawn="1">
          <p15:clr>
            <a:srgbClr val="FBAE40"/>
          </p15:clr>
        </p15:guide>
        <p15:guide id="5" pos="6924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arge pictu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/>
          <p:cNvSpPr/>
          <p:nvPr userDrawn="1"/>
        </p:nvSpPr>
        <p:spPr>
          <a:xfrm>
            <a:off x="0" y="1407020"/>
            <a:ext cx="12192000" cy="5450979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Picture Placeholder 3"/>
          <p:cNvSpPr>
            <a:spLocks noGrp="1" noChangeAspect="1"/>
          </p:cNvSpPr>
          <p:nvPr>
            <p:ph type="pic" sz="quarter" idx="12"/>
          </p:nvPr>
        </p:nvSpPr>
        <p:spPr>
          <a:xfrm>
            <a:off x="388938" y="1767335"/>
            <a:ext cx="2635883" cy="3094225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600" b="0" i="0">
                <a:solidFill>
                  <a:schemeClr val="tx1"/>
                </a:solidFill>
                <a:latin typeface="+mn-lt"/>
                <a:cs typeface="Ca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3"/>
          <p:cNvSpPr>
            <a:spLocks noGrp="1" noChangeAspect="1"/>
          </p:cNvSpPr>
          <p:nvPr>
            <p:ph type="pic" sz="quarter" idx="13"/>
          </p:nvPr>
        </p:nvSpPr>
        <p:spPr>
          <a:xfrm>
            <a:off x="9122162" y="1767335"/>
            <a:ext cx="2635883" cy="3094225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600" b="0" i="0">
                <a:solidFill>
                  <a:schemeClr val="tx1"/>
                </a:solidFill>
                <a:latin typeface="+mn-lt"/>
                <a:cs typeface="Ca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3"/>
          <p:cNvSpPr>
            <a:spLocks noGrp="1" noChangeAspect="1"/>
          </p:cNvSpPr>
          <p:nvPr>
            <p:ph type="pic" sz="quarter" idx="14"/>
          </p:nvPr>
        </p:nvSpPr>
        <p:spPr>
          <a:xfrm>
            <a:off x="6211087" y="1767335"/>
            <a:ext cx="2635883" cy="3094225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600" b="0" i="0">
                <a:solidFill>
                  <a:schemeClr val="tx1"/>
                </a:solidFill>
                <a:latin typeface="+mn-lt"/>
                <a:cs typeface="Ca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3"/>
          <p:cNvSpPr>
            <a:spLocks noGrp="1" noChangeAspect="1"/>
          </p:cNvSpPr>
          <p:nvPr>
            <p:ph type="pic" sz="quarter" idx="15"/>
          </p:nvPr>
        </p:nvSpPr>
        <p:spPr>
          <a:xfrm>
            <a:off x="3300012" y="1767335"/>
            <a:ext cx="2635883" cy="3094225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600" b="0" i="0">
                <a:solidFill>
                  <a:schemeClr val="tx1"/>
                </a:solidFill>
                <a:latin typeface="+mn-lt"/>
                <a:cs typeface="Ca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5" name="Gruppe 1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7" name="Rektangel 16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8" name="Bilde 17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3" name="Title Placeholder 14">
            <a:extLst>
              <a:ext uri="{FF2B5EF4-FFF2-40B4-BE49-F238E27FC236}">
                <a16:creationId xmlns:a16="http://schemas.microsoft.com/office/drawing/2014/main" id="{2F639D43-A5BF-4E45-8D2C-61AEFBCF2C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9165697-90A3-7F4D-9BAC-E6CB1B21AB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8938" y="5059363"/>
            <a:ext cx="2635883" cy="565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36000" tIns="36000" rIns="36000" bIns="36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Name</a:t>
            </a:r>
          </a:p>
          <a:p>
            <a:pPr lvl="0"/>
            <a:r>
              <a:rPr lang="nb-NO"/>
              <a:t>Posistion</a:t>
            </a:r>
            <a:endParaRPr/>
          </a:p>
        </p:txBody>
      </p:sp>
      <p:sp>
        <p:nvSpPr>
          <p:cNvPr id="14" name="Plassholder for tekst 2">
            <a:extLst>
              <a:ext uri="{FF2B5EF4-FFF2-40B4-BE49-F238E27FC236}">
                <a16:creationId xmlns:a16="http://schemas.microsoft.com/office/drawing/2014/main" id="{ACAF4D6E-71BD-764A-9609-680AB10896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00011" y="5059363"/>
            <a:ext cx="2635883" cy="565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36000" tIns="36000" rIns="36000" bIns="36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Name</a:t>
            </a:r>
          </a:p>
          <a:p>
            <a:pPr lvl="0"/>
            <a:r>
              <a:rPr lang="nb-NO"/>
              <a:t>Posistion</a:t>
            </a:r>
            <a:endParaRPr/>
          </a:p>
        </p:txBody>
      </p:sp>
      <p:sp>
        <p:nvSpPr>
          <p:cNvPr id="16" name="Plassholder for tekst 2">
            <a:extLst>
              <a:ext uri="{FF2B5EF4-FFF2-40B4-BE49-F238E27FC236}">
                <a16:creationId xmlns:a16="http://schemas.microsoft.com/office/drawing/2014/main" id="{7148776D-B5E2-6948-930C-0C5038FC388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1084" y="5059363"/>
            <a:ext cx="2635886" cy="565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36000" tIns="36000" rIns="36000" bIns="36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Name</a:t>
            </a:r>
          </a:p>
          <a:p>
            <a:pPr lvl="0"/>
            <a:r>
              <a:rPr lang="nb-NO"/>
              <a:t>Posistion</a:t>
            </a:r>
            <a:endParaRPr/>
          </a:p>
        </p:txBody>
      </p:sp>
      <p:sp>
        <p:nvSpPr>
          <p:cNvPr id="20" name="Plassholder for tekst 2">
            <a:extLst>
              <a:ext uri="{FF2B5EF4-FFF2-40B4-BE49-F238E27FC236}">
                <a16:creationId xmlns:a16="http://schemas.microsoft.com/office/drawing/2014/main" id="{B54A4618-C4C8-4241-B10D-D4FCCED829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22162" y="5059363"/>
            <a:ext cx="2635883" cy="565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36000" tIns="36000" rIns="36000" bIns="36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nb-NO"/>
              <a:t>Name</a:t>
            </a:r>
          </a:p>
          <a:p>
            <a:pPr lvl="0"/>
            <a:r>
              <a:rPr lang="nb-NO"/>
              <a:t>Posistion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07150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663" userDrawn="1">
          <p15:clr>
            <a:srgbClr val="FBAE40"/>
          </p15:clr>
        </p15:guide>
        <p15:guide id="4" pos="2910" userDrawn="1">
          <p15:clr>
            <a:srgbClr val="FBAE40"/>
          </p15:clr>
        </p15:guide>
        <p15:guide id="5" pos="1073" userDrawn="1">
          <p15:clr>
            <a:srgbClr val="FBAE40"/>
          </p15:clr>
        </p15:guide>
        <p15:guide id="6" pos="4747" userDrawn="1">
          <p15:clr>
            <a:srgbClr val="FBAE40"/>
          </p15:clr>
        </p15:guide>
        <p15:guide id="7" pos="6562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Cases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Plassholder for tekst 3">
            <a:extLst>
              <a:ext uri="{FF2B5EF4-FFF2-40B4-BE49-F238E27FC236}">
                <a16:creationId xmlns:a16="http://schemas.microsoft.com/office/drawing/2014/main" id="{26B6DE0C-18AC-764B-A4EE-F9AF7104E44A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09600" y="3021942"/>
            <a:ext cx="4876800" cy="11764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reference cases</a:t>
            </a:r>
            <a:br>
              <a:rPr lang="nb-NO"/>
            </a:br>
            <a:r>
              <a:rPr lang="nb-NO"/>
              <a:t>or other</a:t>
            </a:r>
          </a:p>
        </p:txBody>
      </p:sp>
      <p:sp>
        <p:nvSpPr>
          <p:cNvPr id="9" name="Plassholder for tekst 3">
            <a:extLst>
              <a:ext uri="{FF2B5EF4-FFF2-40B4-BE49-F238E27FC236}">
                <a16:creationId xmlns:a16="http://schemas.microsoft.com/office/drawing/2014/main" id="{9506EB3A-1611-5245-82A6-956A39A4C3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97584" y="3021942"/>
            <a:ext cx="4292832" cy="88098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On the following pages are some of our work</a:t>
            </a:r>
          </a:p>
        </p:txBody>
      </p:sp>
      <p:grpSp>
        <p:nvGrpSpPr>
          <p:cNvPr id="7" name="Gruppe 6">
            <a:extLst>
              <a:ext uri="{FF2B5EF4-FFF2-40B4-BE49-F238E27FC236}">
                <a16:creationId xmlns:a16="http://schemas.microsoft.com/office/drawing/2014/main" id="{1F9F2CCF-2F1C-D348-AA12-0E32B769EC72}"/>
              </a:ext>
            </a:extLst>
          </p:cNvPr>
          <p:cNvGrpSpPr/>
          <p:nvPr userDrawn="1"/>
        </p:nvGrpSpPr>
        <p:grpSpPr>
          <a:xfrm>
            <a:off x="8702077" y="0"/>
            <a:ext cx="802800" cy="1052380"/>
            <a:chOff x="0" y="0"/>
            <a:chExt cx="802800" cy="1052380"/>
          </a:xfrm>
        </p:grpSpPr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A8BE365B-6B11-2B45-A81A-8831E92C97B0}"/>
                </a:ext>
              </a:extLst>
            </p:cNvPr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2" name="Bilde 11">
              <a:extLst>
                <a:ext uri="{FF2B5EF4-FFF2-40B4-BE49-F238E27FC236}">
                  <a16:creationId xmlns:a16="http://schemas.microsoft.com/office/drawing/2014/main" id="{B0D0B8E2-308C-7C4C-9B99-46684FE29F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4D60BD1F-5EC0-C94A-BCA2-8394466A084F}"/>
              </a:ext>
            </a:extLst>
          </p:cNvPr>
          <p:cNvCxnSpPr>
            <a:cxnSpLocks/>
          </p:cNvCxnSpPr>
          <p:nvPr userDrawn="1"/>
        </p:nvCxnSpPr>
        <p:spPr>
          <a:xfrm>
            <a:off x="7796111" y="6087069"/>
            <a:ext cx="261473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lassholder for tekst 3">
            <a:extLst>
              <a:ext uri="{FF2B5EF4-FFF2-40B4-BE49-F238E27FC236}">
                <a16:creationId xmlns:a16="http://schemas.microsoft.com/office/drawing/2014/main" id="{6A996970-26B1-254B-A70D-5D051C0F453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96000" y="6215914"/>
            <a:ext cx="6096000" cy="27881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Delivering tranformation. Together.</a:t>
            </a:r>
          </a:p>
        </p:txBody>
      </p:sp>
    </p:spTree>
    <p:extLst>
      <p:ext uri="{BB962C8B-B14F-4D97-AF65-F5344CB8AC3E}">
        <p14:creationId xmlns:p14="http://schemas.microsoft.com/office/powerpoint/2010/main" val="36868130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956" userDrawn="1">
          <p15:clr>
            <a:srgbClr val="FBAE40"/>
          </p15:clr>
        </p15:guide>
        <p15:guide id="11" pos="257">
          <p15:clr>
            <a:srgbClr val="FBAE40"/>
          </p15:clr>
        </p15:guide>
        <p15:guide id="12" pos="1912">
          <p15:clr>
            <a:srgbClr val="FBAE40"/>
          </p15:clr>
        </p15:guide>
        <p15:guide id="13" pos="5768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Cases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cxnSp>
        <p:nvCxnSpPr>
          <p:cNvPr id="6" name="Rett linje 5">
            <a:extLst>
              <a:ext uri="{FF2B5EF4-FFF2-40B4-BE49-F238E27FC236}">
                <a16:creationId xmlns:a16="http://schemas.microsoft.com/office/drawing/2014/main" id="{F9D678E5-47D8-9F4E-A86C-2DE6FF2191D7}"/>
              </a:ext>
            </a:extLst>
          </p:cNvPr>
          <p:cNvCxnSpPr>
            <a:cxnSpLocks/>
          </p:cNvCxnSpPr>
          <p:nvPr userDrawn="1"/>
        </p:nvCxnSpPr>
        <p:spPr>
          <a:xfrm>
            <a:off x="1200150" y="6021813"/>
            <a:ext cx="25923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90386" y="0"/>
            <a:ext cx="7306378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4" name="Plassholder for tekst 3">
            <a:extLst>
              <a:ext uri="{FF2B5EF4-FFF2-40B4-BE49-F238E27FC236}">
                <a16:creationId xmlns:a16="http://schemas.microsoft.com/office/drawing/2014/main" id="{26B6DE0C-18AC-764B-A4EE-F9AF7104E44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4454" y="1350617"/>
            <a:ext cx="3366451" cy="3337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Reference number for instance</a:t>
            </a:r>
          </a:p>
        </p:txBody>
      </p:sp>
      <p:sp>
        <p:nvSpPr>
          <p:cNvPr id="12" name="Plassholder for tekst 3">
            <a:extLst>
              <a:ext uri="{FF2B5EF4-FFF2-40B4-BE49-F238E27FC236}">
                <a16:creationId xmlns:a16="http://schemas.microsoft.com/office/drawing/2014/main" id="{EF78D4C2-AB3B-0E43-B924-270C9EE679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94454" y="2073765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client name</a:t>
            </a:r>
          </a:p>
        </p:txBody>
      </p:sp>
      <p:sp>
        <p:nvSpPr>
          <p:cNvPr id="13" name="Plassholder for tekst 3">
            <a:extLst>
              <a:ext uri="{FF2B5EF4-FFF2-40B4-BE49-F238E27FC236}">
                <a16:creationId xmlns:a16="http://schemas.microsoft.com/office/drawing/2014/main" id="{6EC18FBC-8BBD-6048-9508-AA7E6C6D66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94454" y="2516147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Project</a:t>
            </a:r>
          </a:p>
        </p:txBody>
      </p:sp>
      <p:sp>
        <p:nvSpPr>
          <p:cNvPr id="15" name="Plassholder for tekst 3">
            <a:extLst>
              <a:ext uri="{FF2B5EF4-FFF2-40B4-BE49-F238E27FC236}">
                <a16:creationId xmlns:a16="http://schemas.microsoft.com/office/drawing/2014/main" id="{FA0AD884-1B38-F249-8F21-3DA8ED4780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94454" y="2702815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project name</a:t>
            </a:r>
          </a:p>
        </p:txBody>
      </p:sp>
      <p:sp>
        <p:nvSpPr>
          <p:cNvPr id="16" name="Plassholder for tekst 3">
            <a:extLst>
              <a:ext uri="{FF2B5EF4-FFF2-40B4-BE49-F238E27FC236}">
                <a16:creationId xmlns:a16="http://schemas.microsoft.com/office/drawing/2014/main" id="{B8C41325-E92E-DD4C-835C-1CDA3CCA73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94454" y="3177498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Discipline</a:t>
            </a:r>
          </a:p>
        </p:txBody>
      </p:sp>
      <p:sp>
        <p:nvSpPr>
          <p:cNvPr id="17" name="Plassholder for tekst 3">
            <a:extLst>
              <a:ext uri="{FF2B5EF4-FFF2-40B4-BE49-F238E27FC236}">
                <a16:creationId xmlns:a16="http://schemas.microsoft.com/office/drawing/2014/main" id="{BEDFC8D1-BA9B-2D4C-8DF6-C232CC847A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94454" y="3357816"/>
            <a:ext cx="3366451" cy="63969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Example; Brand identity</a:t>
            </a:r>
          </a:p>
          <a:p>
            <a:pPr lvl="0"/>
            <a:r>
              <a:rPr lang="nb-NO"/>
              <a:t>Digital Design</a:t>
            </a:r>
          </a:p>
        </p:txBody>
      </p:sp>
      <p:sp>
        <p:nvSpPr>
          <p:cNvPr id="18" name="Plassholder for tekst 3">
            <a:extLst>
              <a:ext uri="{FF2B5EF4-FFF2-40B4-BE49-F238E27FC236}">
                <a16:creationId xmlns:a16="http://schemas.microsoft.com/office/drawing/2014/main" id="{0B19E414-F2A5-764F-9F63-C76B74DC287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08712" y="4101523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Project team</a:t>
            </a:r>
          </a:p>
        </p:txBody>
      </p:sp>
      <p:sp>
        <p:nvSpPr>
          <p:cNvPr id="19" name="Plassholder for tekst 3">
            <a:extLst>
              <a:ext uri="{FF2B5EF4-FFF2-40B4-BE49-F238E27FC236}">
                <a16:creationId xmlns:a16="http://schemas.microsoft.com/office/drawing/2014/main" id="{3FBB5856-30D9-FF40-8BD2-BF25DB1C83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08712" y="4281841"/>
            <a:ext cx="3366451" cy="63969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names</a:t>
            </a:r>
          </a:p>
          <a:p>
            <a:pPr lvl="0"/>
            <a:r>
              <a:rPr lang="nb-NO"/>
              <a:t>Enter names</a:t>
            </a:r>
          </a:p>
        </p:txBody>
      </p:sp>
      <p:sp>
        <p:nvSpPr>
          <p:cNvPr id="20" name="Plassholder for tekst 3">
            <a:extLst>
              <a:ext uri="{FF2B5EF4-FFF2-40B4-BE49-F238E27FC236}">
                <a16:creationId xmlns:a16="http://schemas.microsoft.com/office/drawing/2014/main" id="{53C00DAE-7112-DC49-8B10-B0AB80974F6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108712" y="5008484"/>
            <a:ext cx="3366451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Office</a:t>
            </a:r>
          </a:p>
        </p:txBody>
      </p:sp>
      <p:sp>
        <p:nvSpPr>
          <p:cNvPr id="21" name="Plassholder for tekst 3">
            <a:extLst>
              <a:ext uri="{FF2B5EF4-FFF2-40B4-BE49-F238E27FC236}">
                <a16:creationId xmlns:a16="http://schemas.microsoft.com/office/drawing/2014/main" id="{AA5F81DE-C680-354A-9DE5-CD50AFAE8C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08712" y="5204678"/>
            <a:ext cx="3366451" cy="3662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Oslo, for instance</a:t>
            </a:r>
          </a:p>
        </p:txBody>
      </p:sp>
      <p:sp>
        <p:nvSpPr>
          <p:cNvPr id="34" name="Plassholder for tekst 3">
            <a:extLst>
              <a:ext uri="{FF2B5EF4-FFF2-40B4-BE49-F238E27FC236}">
                <a16:creationId xmlns:a16="http://schemas.microsoft.com/office/drawing/2014/main" id="{9D4ACC3E-14E2-8147-B473-02F920C74D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94455" y="1868447"/>
            <a:ext cx="3366450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15851556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1706" userDrawn="1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2389" userDrawn="1">
          <p15:clr>
            <a:srgbClr val="FBAE40"/>
          </p15:clr>
        </p15:guide>
        <p15:guide id="11" pos="257">
          <p15:clr>
            <a:srgbClr val="FBAE40"/>
          </p15:clr>
        </p15:guide>
        <p15:guide id="12" pos="2819">
          <p15:clr>
            <a:srgbClr val="FBAE40"/>
          </p15:clr>
        </p15:guide>
        <p15:guide id="13" orient="horz" pos="2115" userDrawn="1">
          <p15:clr>
            <a:srgbClr val="FBAE40"/>
          </p15:clr>
        </p15:guide>
        <p15:guide id="14" orient="horz" pos="2704" userDrawn="1">
          <p15:clr>
            <a:srgbClr val="FBAE40"/>
          </p15:clr>
        </p15:guide>
        <p15:guide id="15" orient="horz" pos="3271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pager referances person work">
    <p:bg>
      <p:bgPr>
        <a:solidFill>
          <a:schemeClr val="bg2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cxnSp>
        <p:nvCxnSpPr>
          <p:cNvPr id="6" name="Rett linje 5">
            <a:extLst>
              <a:ext uri="{FF2B5EF4-FFF2-40B4-BE49-F238E27FC236}">
                <a16:creationId xmlns:a16="http://schemas.microsoft.com/office/drawing/2014/main" id="{F9D678E5-47D8-9F4E-A86C-2DE6FF2191D7}"/>
              </a:ext>
            </a:extLst>
          </p:cNvPr>
          <p:cNvCxnSpPr>
            <a:cxnSpLocks/>
          </p:cNvCxnSpPr>
          <p:nvPr userDrawn="1"/>
        </p:nvCxnSpPr>
        <p:spPr>
          <a:xfrm>
            <a:off x="1200150" y="2708275"/>
            <a:ext cx="25923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960000" y="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4" name="Plassholder for tekst 3">
            <a:extLst>
              <a:ext uri="{FF2B5EF4-FFF2-40B4-BE49-F238E27FC236}">
                <a16:creationId xmlns:a16="http://schemas.microsoft.com/office/drawing/2014/main" id="{26B6DE0C-18AC-764B-A4EE-F9AF7104E44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23965" y="729004"/>
            <a:ext cx="2454292" cy="3337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name</a:t>
            </a:r>
          </a:p>
        </p:txBody>
      </p:sp>
      <p:sp>
        <p:nvSpPr>
          <p:cNvPr id="12" name="Plassholder for tekst 3">
            <a:extLst>
              <a:ext uri="{FF2B5EF4-FFF2-40B4-BE49-F238E27FC236}">
                <a16:creationId xmlns:a16="http://schemas.microsoft.com/office/drawing/2014/main" id="{EF78D4C2-AB3B-0E43-B924-270C9EE679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21716" y="1106230"/>
            <a:ext cx="2456541" cy="736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position</a:t>
            </a:r>
          </a:p>
        </p:txBody>
      </p:sp>
      <p:sp>
        <p:nvSpPr>
          <p:cNvPr id="13" name="Plassholder for tekst 3">
            <a:extLst>
              <a:ext uri="{FF2B5EF4-FFF2-40B4-BE49-F238E27FC236}">
                <a16:creationId xmlns:a16="http://schemas.microsoft.com/office/drawing/2014/main" id="{6EC18FBC-8BBD-6048-9508-AA7E6C6D66D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94454" y="2339293"/>
            <a:ext cx="3883182" cy="3166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heading: Key qualifications or other</a:t>
            </a:r>
          </a:p>
        </p:txBody>
      </p:sp>
      <p:sp>
        <p:nvSpPr>
          <p:cNvPr id="15" name="Plassholder for tekst 3">
            <a:extLst>
              <a:ext uri="{FF2B5EF4-FFF2-40B4-BE49-F238E27FC236}">
                <a16:creationId xmlns:a16="http://schemas.microsoft.com/office/drawing/2014/main" id="{FA0AD884-1B38-F249-8F21-3DA8ED4780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08712" y="2873830"/>
            <a:ext cx="3366451" cy="3463094"/>
          </a:xfrm>
          <a:prstGeom prst="rect">
            <a:avLst/>
          </a:prstGeom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Enter 4-5 key qualifications</a:t>
            </a:r>
          </a:p>
        </p:txBody>
      </p:sp>
      <p:sp>
        <p:nvSpPr>
          <p:cNvPr id="28" name="Plassholder for bilde 25">
            <a:extLst>
              <a:ext uri="{FF2B5EF4-FFF2-40B4-BE49-F238E27FC236}">
                <a16:creationId xmlns:a16="http://schemas.microsoft.com/office/drawing/2014/main" id="{9C7F50BC-DDBB-9E4B-8097-F4550BAF936D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960000" y="4626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9" name="Plassholder for bilde 25">
            <a:extLst>
              <a:ext uri="{FF2B5EF4-FFF2-40B4-BE49-F238E27FC236}">
                <a16:creationId xmlns:a16="http://schemas.microsoft.com/office/drawing/2014/main" id="{5040E2A3-83DC-4545-8FAB-DBD874947A2D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960000" y="2313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0" name="Plassholder for bilde 25">
            <a:extLst>
              <a:ext uri="{FF2B5EF4-FFF2-40B4-BE49-F238E27FC236}">
                <a16:creationId xmlns:a16="http://schemas.microsoft.com/office/drawing/2014/main" id="{4B837BF2-289E-5B42-A0F7-91A85278AC3C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656811" y="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1" name="Plassholder for bilde 25">
            <a:extLst>
              <a:ext uri="{FF2B5EF4-FFF2-40B4-BE49-F238E27FC236}">
                <a16:creationId xmlns:a16="http://schemas.microsoft.com/office/drawing/2014/main" id="{A6F1C2E2-81B5-E249-9CED-39D1ED6E807B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7656811" y="4626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2" name="Plassholder for bilde 25">
            <a:extLst>
              <a:ext uri="{FF2B5EF4-FFF2-40B4-BE49-F238E27FC236}">
                <a16:creationId xmlns:a16="http://schemas.microsoft.com/office/drawing/2014/main" id="{712E5A26-E31B-834F-8A54-B32B227E48D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656811" y="2313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3" name="Plassholder for bilde 25">
            <a:extLst>
              <a:ext uri="{FF2B5EF4-FFF2-40B4-BE49-F238E27FC236}">
                <a16:creationId xmlns:a16="http://schemas.microsoft.com/office/drawing/2014/main" id="{625C931B-443F-824B-B6E0-A3186395FAAF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5353622" y="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5" name="Plassholder for bilde 25">
            <a:extLst>
              <a:ext uri="{FF2B5EF4-FFF2-40B4-BE49-F238E27FC236}">
                <a16:creationId xmlns:a16="http://schemas.microsoft.com/office/drawing/2014/main" id="{7D149A20-A6ED-2346-9133-9C68760B184F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353622" y="4626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6" name="Plassholder for bilde 25">
            <a:extLst>
              <a:ext uri="{FF2B5EF4-FFF2-40B4-BE49-F238E27FC236}">
                <a16:creationId xmlns:a16="http://schemas.microsoft.com/office/drawing/2014/main" id="{177FFDC3-A1F4-9F43-A310-6478FF4BF07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5353622" y="2313000"/>
            <a:ext cx="2232000" cy="223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37" name="Plassholder for bilde 25">
            <a:extLst>
              <a:ext uri="{FF2B5EF4-FFF2-40B4-BE49-F238E27FC236}">
                <a16:creationId xmlns:a16="http://schemas.microsoft.com/office/drawing/2014/main" id="{68BD26D3-0E21-AD45-99AD-F566E35D4F0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 rot="21269331">
            <a:off x="1222827" y="678554"/>
            <a:ext cx="982778" cy="982778"/>
          </a:xfrm>
          <a:prstGeom prst="rect">
            <a:avLst/>
          </a:prstGeom>
          <a:ln w="635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/>
              <a:t>Image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243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1706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2389">
          <p15:clr>
            <a:srgbClr val="FBAE40"/>
          </p15:clr>
        </p15:guide>
        <p15:guide id="11" pos="257">
          <p15:clr>
            <a:srgbClr val="FBAE40"/>
          </p15:clr>
        </p15:guide>
        <p15:guide id="12" pos="2819">
          <p15:clr>
            <a:srgbClr val="FBAE40"/>
          </p15:clr>
        </p15:guide>
        <p15:guide id="13" orient="horz" pos="2115">
          <p15:clr>
            <a:srgbClr val="FBAE40"/>
          </p15:clr>
        </p15:guide>
        <p15:guide id="14" orient="horz" pos="2704">
          <p15:clr>
            <a:srgbClr val="FBAE40"/>
          </p15:clr>
        </p15:guide>
        <p15:guide id="15" orient="horz" pos="327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3a_Case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6000" y="0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4" name="Plassholder for tekst 3">
            <a:extLst>
              <a:ext uri="{FF2B5EF4-FFF2-40B4-BE49-F238E27FC236}">
                <a16:creationId xmlns:a16="http://schemas.microsoft.com/office/drawing/2014/main" id="{26B6DE0C-18AC-764B-A4EE-F9AF7104E44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6974" y="250788"/>
            <a:ext cx="4785232" cy="739237"/>
          </a:xfrm>
          <a:prstGeom prst="rect">
            <a:avLst/>
          </a:prstGeom>
        </p:spPr>
        <p:txBody>
          <a:bodyPr lIns="90000" bIns="0" anchor="b"/>
          <a:lstStyle>
            <a:lvl1pPr marL="0" indent="0">
              <a:buNone/>
              <a:defRPr sz="3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Heading</a:t>
            </a:r>
          </a:p>
        </p:txBody>
      </p:sp>
      <p:sp>
        <p:nvSpPr>
          <p:cNvPr id="17" name="Plassholder for tekst 3">
            <a:extLst>
              <a:ext uri="{FF2B5EF4-FFF2-40B4-BE49-F238E27FC236}">
                <a16:creationId xmlns:a16="http://schemas.microsoft.com/office/drawing/2014/main" id="{BEDFC8D1-BA9B-2D4C-8DF6-C232CC847A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6974" y="1256903"/>
            <a:ext cx="4785232" cy="19265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Short text or quote about the project.</a:t>
            </a:r>
          </a:p>
        </p:txBody>
      </p:sp>
      <p:sp>
        <p:nvSpPr>
          <p:cNvPr id="22" name="Plassholder for bilde 25">
            <a:extLst>
              <a:ext uri="{FF2B5EF4-FFF2-40B4-BE49-F238E27FC236}">
                <a16:creationId xmlns:a16="http://schemas.microsoft.com/office/drawing/2014/main" id="{E7320D2E-F9A0-AF46-8A6E-EA1D5CB39EC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096000" y="3434575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3" name="Plassholder for bilde 25">
            <a:extLst>
              <a:ext uri="{FF2B5EF4-FFF2-40B4-BE49-F238E27FC236}">
                <a16:creationId xmlns:a16="http://schemas.microsoft.com/office/drawing/2014/main" id="{E4577300-2A37-2848-96AD-D486EF8C2CC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-9602" y="3434575"/>
            <a:ext cx="3044902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4" name="Plassholder for bilde 25">
            <a:extLst>
              <a:ext uri="{FF2B5EF4-FFF2-40B4-BE49-F238E27FC236}">
                <a16:creationId xmlns:a16="http://schemas.microsoft.com/office/drawing/2014/main" id="{F6D095BA-2739-AA4C-8677-FEE170B3D75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040566" y="3440151"/>
            <a:ext cx="3050168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cxnSp>
        <p:nvCxnSpPr>
          <p:cNvPr id="25" name="Rett linje 24">
            <a:extLst>
              <a:ext uri="{FF2B5EF4-FFF2-40B4-BE49-F238E27FC236}">
                <a16:creationId xmlns:a16="http://schemas.microsoft.com/office/drawing/2014/main" id="{DCA78480-59D9-5241-A5A5-C0832C3D6BF0}"/>
              </a:ext>
            </a:extLst>
          </p:cNvPr>
          <p:cNvCxnSpPr>
            <a:cxnSpLocks/>
          </p:cNvCxnSpPr>
          <p:nvPr userDrawn="1"/>
        </p:nvCxnSpPr>
        <p:spPr>
          <a:xfrm>
            <a:off x="1025897" y="1046013"/>
            <a:ext cx="469989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134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2160">
          <p15:clr>
            <a:srgbClr val="FBAE40"/>
          </p15:clr>
        </p15:guide>
        <p15:guide id="11" pos="257">
          <p15:clr>
            <a:srgbClr val="FBAE40"/>
          </p15:clr>
        </p15:guide>
        <p15:guide id="12" pos="1912">
          <p15:clr>
            <a:srgbClr val="FBAE40"/>
          </p15:clr>
        </p15:guide>
        <p15:guide id="13" orient="horz" pos="55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a_Case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6000" y="0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4" name="Plassholder for tekst 3">
            <a:extLst>
              <a:ext uri="{FF2B5EF4-FFF2-40B4-BE49-F238E27FC236}">
                <a16:creationId xmlns:a16="http://schemas.microsoft.com/office/drawing/2014/main" id="{26B6DE0C-18AC-764B-A4EE-F9AF7104E44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6974" y="250788"/>
            <a:ext cx="4765568" cy="739237"/>
          </a:xfrm>
          <a:prstGeom prst="rect">
            <a:avLst/>
          </a:prstGeom>
        </p:spPr>
        <p:txBody>
          <a:bodyPr lIns="90000" bIns="0" anchor="b"/>
          <a:lstStyle>
            <a:lvl1pPr marL="0" indent="0">
              <a:buNone/>
              <a:defRPr sz="3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Heading</a:t>
            </a:r>
          </a:p>
        </p:txBody>
      </p:sp>
      <p:sp>
        <p:nvSpPr>
          <p:cNvPr id="17" name="Plassholder for tekst 3">
            <a:extLst>
              <a:ext uri="{FF2B5EF4-FFF2-40B4-BE49-F238E27FC236}">
                <a16:creationId xmlns:a16="http://schemas.microsoft.com/office/drawing/2014/main" id="{BEDFC8D1-BA9B-2D4C-8DF6-C232CC847A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6974" y="1256903"/>
            <a:ext cx="4765568" cy="19265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Short text or quote about the project.</a:t>
            </a:r>
          </a:p>
        </p:txBody>
      </p:sp>
      <p:sp>
        <p:nvSpPr>
          <p:cNvPr id="22" name="Plassholder for bilde 25">
            <a:extLst>
              <a:ext uri="{FF2B5EF4-FFF2-40B4-BE49-F238E27FC236}">
                <a16:creationId xmlns:a16="http://schemas.microsoft.com/office/drawing/2014/main" id="{E7320D2E-F9A0-AF46-8A6E-EA1D5CB39EC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096000" y="3434575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3" name="Plassholder for bilde 25">
            <a:extLst>
              <a:ext uri="{FF2B5EF4-FFF2-40B4-BE49-F238E27FC236}">
                <a16:creationId xmlns:a16="http://schemas.microsoft.com/office/drawing/2014/main" id="{E4577300-2A37-2848-96AD-D486EF8C2CC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-9602" y="3434575"/>
            <a:ext cx="3044902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4" name="Plassholder for bilde 25">
            <a:extLst>
              <a:ext uri="{FF2B5EF4-FFF2-40B4-BE49-F238E27FC236}">
                <a16:creationId xmlns:a16="http://schemas.microsoft.com/office/drawing/2014/main" id="{F6D095BA-2739-AA4C-8677-FEE170B3D757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040566" y="3440151"/>
            <a:ext cx="3050168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EDC6BF55-3487-E749-A376-360B67DAF804}"/>
              </a:ext>
            </a:extLst>
          </p:cNvPr>
          <p:cNvCxnSpPr>
            <a:cxnSpLocks/>
          </p:cNvCxnSpPr>
          <p:nvPr userDrawn="1"/>
        </p:nvCxnSpPr>
        <p:spPr>
          <a:xfrm>
            <a:off x="1025897" y="1046013"/>
            <a:ext cx="468057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365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2160" userDrawn="1">
          <p15:clr>
            <a:srgbClr val="FBAE40"/>
          </p15:clr>
        </p15:guide>
        <p15:guide id="11" pos="257">
          <p15:clr>
            <a:srgbClr val="FBAE40"/>
          </p15:clr>
        </p15:guide>
        <p15:guide id="12" pos="1912" userDrawn="1">
          <p15:clr>
            <a:srgbClr val="FBAE40"/>
          </p15:clr>
        </p15:guide>
        <p15:guide id="13" orient="horz" pos="55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b_Cases images, mor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6000" y="0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2" name="Plassholder for bilde 25">
            <a:extLst>
              <a:ext uri="{FF2B5EF4-FFF2-40B4-BE49-F238E27FC236}">
                <a16:creationId xmlns:a16="http://schemas.microsoft.com/office/drawing/2014/main" id="{E7320D2E-F9A0-AF46-8A6E-EA1D5CB39EC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096000" y="3434575"/>
            <a:ext cx="6100764" cy="3429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F1836B6F-89B9-6D42-86C5-2159DB1464B5}"/>
              </a:ext>
            </a:extLst>
          </p:cNvPr>
          <p:cNvCxnSpPr>
            <a:cxnSpLocks/>
          </p:cNvCxnSpPr>
          <p:nvPr userDrawn="1"/>
        </p:nvCxnSpPr>
        <p:spPr>
          <a:xfrm>
            <a:off x="1200150" y="6225018"/>
            <a:ext cx="25923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lassholder for tekst 3">
            <a:extLst>
              <a:ext uri="{FF2B5EF4-FFF2-40B4-BE49-F238E27FC236}">
                <a16:creationId xmlns:a16="http://schemas.microsoft.com/office/drawing/2014/main" id="{3E121DA6-AF65-2144-A3CD-8A7434F1B1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4454" y="1113780"/>
            <a:ext cx="3366451" cy="4358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Heading</a:t>
            </a:r>
          </a:p>
        </p:txBody>
      </p:sp>
      <p:sp>
        <p:nvSpPr>
          <p:cNvPr id="16" name="Plassholder for tekst 3">
            <a:extLst>
              <a:ext uri="{FF2B5EF4-FFF2-40B4-BE49-F238E27FC236}">
                <a16:creationId xmlns:a16="http://schemas.microsoft.com/office/drawing/2014/main" id="{074D6D76-7577-6E43-A5B0-FA5FB266599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94454" y="1660122"/>
            <a:ext cx="4425400" cy="43075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Short text or quote about the project.</a:t>
            </a:r>
          </a:p>
        </p:txBody>
      </p:sp>
    </p:spTree>
    <p:extLst>
      <p:ext uri="{BB962C8B-B14F-4D97-AF65-F5344CB8AC3E}">
        <p14:creationId xmlns:p14="http://schemas.microsoft.com/office/powerpoint/2010/main" val="1717033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3929" userDrawn="1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2160">
          <p15:clr>
            <a:srgbClr val="FBAE40"/>
          </p15:clr>
        </p15:guide>
        <p15:guide id="11" pos="257">
          <p15:clr>
            <a:srgbClr val="FBAE40"/>
          </p15:clr>
        </p15:guide>
        <p15:guide id="12" pos="1912">
          <p15:clr>
            <a:srgbClr val="FBAE40"/>
          </p15:clr>
        </p15:guide>
        <p15:guide id="13" orient="horz" pos="346" userDrawn="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ases Images more,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2" name="Plassholder for bilde 25">
            <a:extLst>
              <a:ext uri="{FF2B5EF4-FFF2-40B4-BE49-F238E27FC236}">
                <a16:creationId xmlns:a16="http://schemas.microsoft.com/office/drawing/2014/main" id="{97FC87BE-C44B-8547-8460-E6B959C1847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0" y="3158346"/>
            <a:ext cx="6096001" cy="37052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3" name="Plassholder for bilde 25">
            <a:extLst>
              <a:ext uri="{FF2B5EF4-FFF2-40B4-BE49-F238E27FC236}">
                <a16:creationId xmlns:a16="http://schemas.microsoft.com/office/drawing/2014/main" id="{93D39770-71D1-B74B-8E7E-8A046B2E715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524000" y="1062023"/>
            <a:ext cx="1512000" cy="18400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22" name="Plassholder for bilde 25">
            <a:extLst>
              <a:ext uri="{FF2B5EF4-FFF2-40B4-BE49-F238E27FC236}">
                <a16:creationId xmlns:a16="http://schemas.microsoft.com/office/drawing/2014/main" id="{E7320D2E-F9A0-AF46-8A6E-EA1D5CB39EC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096000" y="0"/>
            <a:ext cx="6100764" cy="68635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5" name="Plassholder for bilde 25">
            <a:extLst>
              <a:ext uri="{FF2B5EF4-FFF2-40B4-BE49-F238E27FC236}">
                <a16:creationId xmlns:a16="http://schemas.microsoft.com/office/drawing/2014/main" id="{20E7C895-5C1F-6445-AA44-2AB0BB02C63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053125" y="1062023"/>
            <a:ext cx="1512000" cy="18400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47493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2160">
          <p15:clr>
            <a:srgbClr val="FBAE40"/>
          </p15:clr>
        </p15:guide>
        <p15:guide id="11" pos="257">
          <p15:clr>
            <a:srgbClr val="FBAE40"/>
          </p15:clr>
        </p15:guide>
        <p15:guide id="12" pos="1912">
          <p15:clr>
            <a:srgbClr val="FBAE40"/>
          </p15:clr>
        </p15:guide>
        <p15:guide id="13" pos="9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e 12">
            <a:extLst>
              <a:ext uri="{FF2B5EF4-FFF2-40B4-BE49-F238E27FC236}">
                <a16:creationId xmlns:a16="http://schemas.microsoft.com/office/drawing/2014/main" id="{C2040BD0-DF0C-FF49-98B3-993454864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20"/>
            <a:ext cx="12192000" cy="6858000"/>
          </a:xfrm>
          <a:prstGeom prst="rect">
            <a:avLst/>
          </a:prstGeom>
        </p:spPr>
      </p:pic>
      <p:sp>
        <p:nvSpPr>
          <p:cNvPr id="2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32245" y="1432575"/>
            <a:ext cx="10227371" cy="4080310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1087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31627"/>
              <a:gd name="connsiteY0" fmla="*/ 6184 h 4168849"/>
              <a:gd name="connsiteX1" fmla="*/ 5531627 w 5531627"/>
              <a:gd name="connsiteY1" fmla="*/ 0 h 4168849"/>
              <a:gd name="connsiteX2" fmla="*/ 4565982 w 5531627"/>
              <a:gd name="connsiteY2" fmla="*/ 4168849 h 4168849"/>
              <a:gd name="connsiteX3" fmla="*/ 0 w 5531627"/>
              <a:gd name="connsiteY3" fmla="*/ 4160514 h 4168849"/>
              <a:gd name="connsiteX4" fmla="*/ 0 w 5531627"/>
              <a:gd name="connsiteY4" fmla="*/ 6184 h 4168849"/>
              <a:gd name="connsiteX0" fmla="*/ 0 w 5549208"/>
              <a:gd name="connsiteY0" fmla="*/ 6184 h 4160514"/>
              <a:gd name="connsiteX1" fmla="*/ 5531627 w 5549208"/>
              <a:gd name="connsiteY1" fmla="*/ 0 h 4160514"/>
              <a:gd name="connsiteX2" fmla="*/ 5549208 w 5549208"/>
              <a:gd name="connsiteY2" fmla="*/ 4159887 h 4160514"/>
              <a:gd name="connsiteX3" fmla="*/ 0 w 5549208"/>
              <a:gd name="connsiteY3" fmla="*/ 4160514 h 4160514"/>
              <a:gd name="connsiteX4" fmla="*/ 0 w 5549208"/>
              <a:gd name="connsiteY4" fmla="*/ 6184 h 4160514"/>
              <a:gd name="connsiteX0" fmla="*/ 0 w 5532568"/>
              <a:gd name="connsiteY0" fmla="*/ 6184 h 4168849"/>
              <a:gd name="connsiteX1" fmla="*/ 5531627 w 5532568"/>
              <a:gd name="connsiteY1" fmla="*/ 0 h 4168849"/>
              <a:gd name="connsiteX2" fmla="*/ 5519711 w 5532568"/>
              <a:gd name="connsiteY2" fmla="*/ 4168849 h 4168849"/>
              <a:gd name="connsiteX3" fmla="*/ 0 w 5532568"/>
              <a:gd name="connsiteY3" fmla="*/ 4160514 h 4168849"/>
              <a:gd name="connsiteX4" fmla="*/ 0 w 5532568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6184 h 4168849"/>
              <a:gd name="connsiteX1" fmla="*/ 5531627 w 5559040"/>
              <a:gd name="connsiteY1" fmla="*/ 0 h 4168849"/>
              <a:gd name="connsiteX2" fmla="*/ 5559040 w 5559040"/>
              <a:gd name="connsiteY2" fmla="*/ 4168849 h 4168849"/>
              <a:gd name="connsiteX3" fmla="*/ 0 w 5559040"/>
              <a:gd name="connsiteY3" fmla="*/ 4160514 h 4168849"/>
              <a:gd name="connsiteX4" fmla="*/ 0 w 5559040"/>
              <a:gd name="connsiteY4" fmla="*/ 6184 h 4168849"/>
              <a:gd name="connsiteX0" fmla="*/ 0 w 5559040"/>
              <a:gd name="connsiteY0" fmla="*/ 0 h 4162665"/>
              <a:gd name="connsiteX1" fmla="*/ 5541460 w 5559040"/>
              <a:gd name="connsiteY1" fmla="*/ 2778 h 4162665"/>
              <a:gd name="connsiteX2" fmla="*/ 5559040 w 5559040"/>
              <a:gd name="connsiteY2" fmla="*/ 4162665 h 4162665"/>
              <a:gd name="connsiteX3" fmla="*/ 0 w 5559040"/>
              <a:gd name="connsiteY3" fmla="*/ 4154330 h 4162665"/>
              <a:gd name="connsiteX4" fmla="*/ 0 w 5559040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9040" h="4162665">
                <a:moveTo>
                  <a:pt x="0" y="0"/>
                </a:moveTo>
                <a:lnTo>
                  <a:pt x="5541460" y="2778"/>
                </a:lnTo>
                <a:lnTo>
                  <a:pt x="5559040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level, 20pt</a:t>
            </a:r>
          </a:p>
        </p:txBody>
      </p:sp>
      <p:grpSp>
        <p:nvGrpSpPr>
          <p:cNvPr id="8" name="Gruppe 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9" name="Rektangel 8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0" name="Bilde 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2" name="Title Placeholder 14">
            <a:extLst>
              <a:ext uri="{FF2B5EF4-FFF2-40B4-BE49-F238E27FC236}">
                <a16:creationId xmlns:a16="http://schemas.microsoft.com/office/drawing/2014/main" id="{57BC817D-1357-334C-B116-0E6CADFC3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4466" y="0"/>
            <a:ext cx="7176441" cy="121083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nb-NO"/>
              <a:t>Type heading/agenda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79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33">
          <p15:clr>
            <a:srgbClr val="FBAE40"/>
          </p15:clr>
        </p15:guide>
        <p15:guide id="3" pos="506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ases onl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ssholder for bilde 4">
            <a:extLst>
              <a:ext uri="{FF2B5EF4-FFF2-40B4-BE49-F238E27FC236}">
                <a16:creationId xmlns:a16="http://schemas.microsoft.com/office/drawing/2014/main" id="{DD8E1881-BE65-A041-BF1A-4982851EF64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9061" y="1404"/>
            <a:ext cx="5921723" cy="6897929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897147 w 6096000"/>
              <a:gd name="connsiteY0" fmla="*/ 0 h 6866626"/>
              <a:gd name="connsiteX1" fmla="*/ 6096000 w 6096000"/>
              <a:gd name="connsiteY1" fmla="*/ 8626 h 6866626"/>
              <a:gd name="connsiteX2" fmla="*/ 6096000 w 6096000"/>
              <a:gd name="connsiteY2" fmla="*/ 6866626 h 6866626"/>
              <a:gd name="connsiteX3" fmla="*/ 0 w 6096000"/>
              <a:gd name="connsiteY3" fmla="*/ 6866626 h 6866626"/>
              <a:gd name="connsiteX4" fmla="*/ 897147 w 6096000"/>
              <a:gd name="connsiteY4" fmla="*/ 0 h 6866626"/>
              <a:gd name="connsiteX0" fmla="*/ 1354347 w 6553200"/>
              <a:gd name="connsiteY0" fmla="*/ 0 h 6866626"/>
              <a:gd name="connsiteX1" fmla="*/ 6553200 w 6553200"/>
              <a:gd name="connsiteY1" fmla="*/ 8626 h 6866626"/>
              <a:gd name="connsiteX2" fmla="*/ 6553200 w 6553200"/>
              <a:gd name="connsiteY2" fmla="*/ 6866626 h 6866626"/>
              <a:gd name="connsiteX3" fmla="*/ 0 w 6553200"/>
              <a:gd name="connsiteY3" fmla="*/ 6866626 h 6866626"/>
              <a:gd name="connsiteX4" fmla="*/ 1354347 w 6553200"/>
              <a:gd name="connsiteY4" fmla="*/ 0 h 6866626"/>
              <a:gd name="connsiteX0" fmla="*/ 1371600 w 6553200"/>
              <a:gd name="connsiteY0" fmla="*/ 1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71600 w 6553200"/>
              <a:gd name="connsiteY4" fmla="*/ 1 h 6858000"/>
              <a:gd name="connsiteX0" fmla="*/ 1301858 w 6553200"/>
              <a:gd name="connsiteY0" fmla="*/ 7750 h 6858000"/>
              <a:gd name="connsiteX1" fmla="*/ 6553200 w 6553200"/>
              <a:gd name="connsiteY1" fmla="*/ 0 h 6858000"/>
              <a:gd name="connsiteX2" fmla="*/ 6553200 w 6553200"/>
              <a:gd name="connsiteY2" fmla="*/ 6858000 h 6858000"/>
              <a:gd name="connsiteX3" fmla="*/ 0 w 6553200"/>
              <a:gd name="connsiteY3" fmla="*/ 6858000 h 6858000"/>
              <a:gd name="connsiteX4" fmla="*/ 1301858 w 6553200"/>
              <a:gd name="connsiteY4" fmla="*/ 7750 h 6858000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798163 w 6049505"/>
              <a:gd name="connsiteY4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947980 w 6049505"/>
              <a:gd name="connsiteY4" fmla="*/ 2828441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947980 w 6049505"/>
              <a:gd name="connsiteY4" fmla="*/ 2828441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893736 w 6049505"/>
              <a:gd name="connsiteY4" fmla="*/ 1828800 h 6865749"/>
              <a:gd name="connsiteX5" fmla="*/ 798163 w 6049505"/>
              <a:gd name="connsiteY5" fmla="*/ 7750 h 6865749"/>
              <a:gd name="connsiteX0" fmla="*/ 798163 w 6049505"/>
              <a:gd name="connsiteY0" fmla="*/ 7750 h 6865749"/>
              <a:gd name="connsiteX1" fmla="*/ 6049505 w 6049505"/>
              <a:gd name="connsiteY1" fmla="*/ 0 h 6865749"/>
              <a:gd name="connsiteX2" fmla="*/ 6049505 w 6049505"/>
              <a:gd name="connsiteY2" fmla="*/ 6858000 h 6865749"/>
              <a:gd name="connsiteX3" fmla="*/ 0 w 6049505"/>
              <a:gd name="connsiteY3" fmla="*/ 6865749 h 6865749"/>
              <a:gd name="connsiteX4" fmla="*/ 792997 w 6049505"/>
              <a:gd name="connsiteY4" fmla="*/ 1007390 h 6865749"/>
              <a:gd name="connsiteX5" fmla="*/ 798163 w 6049505"/>
              <a:gd name="connsiteY5" fmla="*/ 7750 h 6865749"/>
              <a:gd name="connsiteX0" fmla="*/ 1150997 w 6402339"/>
              <a:gd name="connsiteY0" fmla="*/ 7750 h 6865749"/>
              <a:gd name="connsiteX1" fmla="*/ 6402339 w 6402339"/>
              <a:gd name="connsiteY1" fmla="*/ 0 h 6865749"/>
              <a:gd name="connsiteX2" fmla="*/ 6402339 w 6402339"/>
              <a:gd name="connsiteY2" fmla="*/ 6858000 h 6865749"/>
              <a:gd name="connsiteX3" fmla="*/ 352834 w 6402339"/>
              <a:gd name="connsiteY3" fmla="*/ 6865749 h 6865749"/>
              <a:gd name="connsiteX4" fmla="*/ 696380 w 6402339"/>
              <a:gd name="connsiteY4" fmla="*/ 2045776 h 6865749"/>
              <a:gd name="connsiteX5" fmla="*/ 1145831 w 6402339"/>
              <a:gd name="connsiteY5" fmla="*/ 1007390 h 6865749"/>
              <a:gd name="connsiteX6" fmla="*/ 1150997 w 6402339"/>
              <a:gd name="connsiteY6" fmla="*/ 7750 h 6865749"/>
              <a:gd name="connsiteX0" fmla="*/ 1150997 w 6402339"/>
              <a:gd name="connsiteY0" fmla="*/ 7750 h 6865749"/>
              <a:gd name="connsiteX1" fmla="*/ 6402339 w 6402339"/>
              <a:gd name="connsiteY1" fmla="*/ 0 h 6865749"/>
              <a:gd name="connsiteX2" fmla="*/ 6402339 w 6402339"/>
              <a:gd name="connsiteY2" fmla="*/ 6858000 h 6865749"/>
              <a:gd name="connsiteX3" fmla="*/ 352834 w 6402339"/>
              <a:gd name="connsiteY3" fmla="*/ 6865749 h 6865749"/>
              <a:gd name="connsiteX4" fmla="*/ 696380 w 6402339"/>
              <a:gd name="connsiteY4" fmla="*/ 2045776 h 6865749"/>
              <a:gd name="connsiteX5" fmla="*/ 1145831 w 6402339"/>
              <a:gd name="connsiteY5" fmla="*/ 1007390 h 6865749"/>
              <a:gd name="connsiteX6" fmla="*/ 1150997 w 6402339"/>
              <a:gd name="connsiteY6" fmla="*/ 7750 h 6865749"/>
              <a:gd name="connsiteX0" fmla="*/ 1137981 w 6389323"/>
              <a:gd name="connsiteY0" fmla="*/ 7750 h 6865749"/>
              <a:gd name="connsiteX1" fmla="*/ 6389323 w 6389323"/>
              <a:gd name="connsiteY1" fmla="*/ 0 h 6865749"/>
              <a:gd name="connsiteX2" fmla="*/ 6389323 w 6389323"/>
              <a:gd name="connsiteY2" fmla="*/ 6858000 h 6865749"/>
              <a:gd name="connsiteX3" fmla="*/ 339818 w 6389323"/>
              <a:gd name="connsiteY3" fmla="*/ 6865749 h 6865749"/>
              <a:gd name="connsiteX4" fmla="*/ 683364 w 6389323"/>
              <a:gd name="connsiteY4" fmla="*/ 2045776 h 6865749"/>
              <a:gd name="connsiteX5" fmla="*/ 1132815 w 6389323"/>
              <a:gd name="connsiteY5" fmla="*/ 1007390 h 6865749"/>
              <a:gd name="connsiteX6" fmla="*/ 1137981 w 6389323"/>
              <a:gd name="connsiteY6" fmla="*/ 7750 h 6865749"/>
              <a:gd name="connsiteX0" fmla="*/ 1199914 w 6451256"/>
              <a:gd name="connsiteY0" fmla="*/ 7750 h 6865749"/>
              <a:gd name="connsiteX1" fmla="*/ 6451256 w 6451256"/>
              <a:gd name="connsiteY1" fmla="*/ 0 h 6865749"/>
              <a:gd name="connsiteX2" fmla="*/ 6451256 w 6451256"/>
              <a:gd name="connsiteY2" fmla="*/ 6858000 h 6865749"/>
              <a:gd name="connsiteX3" fmla="*/ 401751 w 6451256"/>
              <a:gd name="connsiteY3" fmla="*/ 6865749 h 6865749"/>
              <a:gd name="connsiteX4" fmla="*/ 458578 w 6451256"/>
              <a:gd name="connsiteY4" fmla="*/ 1232115 h 6865749"/>
              <a:gd name="connsiteX5" fmla="*/ 1194748 w 6451256"/>
              <a:gd name="connsiteY5" fmla="*/ 1007390 h 6865749"/>
              <a:gd name="connsiteX6" fmla="*/ 1199914 w 6451256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15432 w 6471940"/>
              <a:gd name="connsiteY5" fmla="*/ 1007390 h 6865749"/>
              <a:gd name="connsiteX6" fmla="*/ 1220598 w 6471940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21782 w 6471940"/>
              <a:gd name="connsiteY5" fmla="*/ 1051840 h 6865749"/>
              <a:gd name="connsiteX6" fmla="*/ 1220598 w 6471940"/>
              <a:gd name="connsiteY6" fmla="*/ 7750 h 6865749"/>
              <a:gd name="connsiteX0" fmla="*/ 1220598 w 6471940"/>
              <a:gd name="connsiteY0" fmla="*/ 7750 h 6865749"/>
              <a:gd name="connsiteX1" fmla="*/ 6471940 w 6471940"/>
              <a:gd name="connsiteY1" fmla="*/ 0 h 6865749"/>
              <a:gd name="connsiteX2" fmla="*/ 6471940 w 6471940"/>
              <a:gd name="connsiteY2" fmla="*/ 6858000 h 6865749"/>
              <a:gd name="connsiteX3" fmla="*/ 422435 w 6471940"/>
              <a:gd name="connsiteY3" fmla="*/ 6865749 h 6865749"/>
              <a:gd name="connsiteX4" fmla="*/ 401771 w 6471940"/>
              <a:gd name="connsiteY4" fmla="*/ 1061634 h 6865749"/>
              <a:gd name="connsiteX5" fmla="*/ 1221782 w 6471940"/>
              <a:gd name="connsiteY5" fmla="*/ 1051840 h 6865749"/>
              <a:gd name="connsiteX6" fmla="*/ 1220598 w 6471940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18253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094428 w 6468411"/>
              <a:gd name="connsiteY5" fmla="*/ 105819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12486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43653 w 6468411"/>
              <a:gd name="connsiteY5" fmla="*/ 98516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84928 w 6468411"/>
              <a:gd name="connsiteY5" fmla="*/ 11947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84928 w 6468411"/>
              <a:gd name="connsiteY5" fmla="*/ 11947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777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341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1428 w 6468411"/>
              <a:gd name="connsiteY5" fmla="*/ 1051840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4603 w 6468411"/>
              <a:gd name="connsiteY5" fmla="*/ 1055015 h 6865749"/>
              <a:gd name="connsiteX6" fmla="*/ 1217069 w 6468411"/>
              <a:gd name="connsiteY6" fmla="*/ 7750 h 6865749"/>
              <a:gd name="connsiteX0" fmla="*/ 1217069 w 6468411"/>
              <a:gd name="connsiteY0" fmla="*/ 7750 h 6865749"/>
              <a:gd name="connsiteX1" fmla="*/ 6468411 w 6468411"/>
              <a:gd name="connsiteY1" fmla="*/ 0 h 6865749"/>
              <a:gd name="connsiteX2" fmla="*/ 6468411 w 6468411"/>
              <a:gd name="connsiteY2" fmla="*/ 6858000 h 6865749"/>
              <a:gd name="connsiteX3" fmla="*/ 418906 w 6468411"/>
              <a:gd name="connsiteY3" fmla="*/ 6865749 h 6865749"/>
              <a:gd name="connsiteX4" fmla="*/ 410942 w 6468411"/>
              <a:gd name="connsiteY4" fmla="*/ 1055284 h 6865749"/>
              <a:gd name="connsiteX5" fmla="*/ 1224603 w 6468411"/>
              <a:gd name="connsiteY5" fmla="*/ 1048665 h 6865749"/>
              <a:gd name="connsiteX6" fmla="*/ 1217069 w 6468411"/>
              <a:gd name="connsiteY6" fmla="*/ 7750 h 6865749"/>
              <a:gd name="connsiteX0" fmla="*/ 827637 w 6078979"/>
              <a:gd name="connsiteY0" fmla="*/ 7750 h 6865749"/>
              <a:gd name="connsiteX1" fmla="*/ 6078979 w 6078979"/>
              <a:gd name="connsiteY1" fmla="*/ 0 h 6865749"/>
              <a:gd name="connsiteX2" fmla="*/ 6078979 w 6078979"/>
              <a:gd name="connsiteY2" fmla="*/ 6858000 h 6865749"/>
              <a:gd name="connsiteX3" fmla="*/ 29474 w 6078979"/>
              <a:gd name="connsiteY3" fmla="*/ 6865749 h 6865749"/>
              <a:gd name="connsiteX4" fmla="*/ 21510 w 6078979"/>
              <a:gd name="connsiteY4" fmla="*/ 1055284 h 6865749"/>
              <a:gd name="connsiteX5" fmla="*/ 835171 w 6078979"/>
              <a:gd name="connsiteY5" fmla="*/ 1048665 h 6865749"/>
              <a:gd name="connsiteX6" fmla="*/ 827637 w 6078979"/>
              <a:gd name="connsiteY6" fmla="*/ 7750 h 6865749"/>
              <a:gd name="connsiteX0" fmla="*/ 830141 w 6081483"/>
              <a:gd name="connsiteY0" fmla="*/ 7750 h 6865749"/>
              <a:gd name="connsiteX1" fmla="*/ 6081483 w 6081483"/>
              <a:gd name="connsiteY1" fmla="*/ 0 h 6865749"/>
              <a:gd name="connsiteX2" fmla="*/ 6081483 w 6081483"/>
              <a:gd name="connsiteY2" fmla="*/ 6858000 h 6865749"/>
              <a:gd name="connsiteX3" fmla="*/ 31978 w 6081483"/>
              <a:gd name="connsiteY3" fmla="*/ 6865749 h 6865749"/>
              <a:gd name="connsiteX4" fmla="*/ 24014 w 6081483"/>
              <a:gd name="connsiteY4" fmla="*/ 1055284 h 6865749"/>
              <a:gd name="connsiteX5" fmla="*/ 837675 w 6081483"/>
              <a:gd name="connsiteY5" fmla="*/ 1048665 h 6865749"/>
              <a:gd name="connsiteX6" fmla="*/ 830141 w 6081483"/>
              <a:gd name="connsiteY6" fmla="*/ 7750 h 6865749"/>
              <a:gd name="connsiteX0" fmla="*/ 807643 w 6058985"/>
              <a:gd name="connsiteY0" fmla="*/ 7750 h 6865749"/>
              <a:gd name="connsiteX1" fmla="*/ 6058985 w 6058985"/>
              <a:gd name="connsiteY1" fmla="*/ 0 h 6865749"/>
              <a:gd name="connsiteX2" fmla="*/ 6058985 w 6058985"/>
              <a:gd name="connsiteY2" fmla="*/ 6858000 h 6865749"/>
              <a:gd name="connsiteX3" fmla="*/ 9480 w 6058985"/>
              <a:gd name="connsiteY3" fmla="*/ 6865749 h 6865749"/>
              <a:gd name="connsiteX4" fmla="*/ 1516 w 6058985"/>
              <a:gd name="connsiteY4" fmla="*/ 1055284 h 6865749"/>
              <a:gd name="connsiteX5" fmla="*/ 815177 w 6058985"/>
              <a:gd name="connsiteY5" fmla="*/ 1048665 h 6865749"/>
              <a:gd name="connsiteX6" fmla="*/ 807643 w 6058985"/>
              <a:gd name="connsiteY6" fmla="*/ 7750 h 6865749"/>
              <a:gd name="connsiteX0" fmla="*/ 806127 w 6057469"/>
              <a:gd name="connsiteY0" fmla="*/ 7750 h 6865749"/>
              <a:gd name="connsiteX1" fmla="*/ 6057469 w 6057469"/>
              <a:gd name="connsiteY1" fmla="*/ 0 h 6865749"/>
              <a:gd name="connsiteX2" fmla="*/ 6057469 w 6057469"/>
              <a:gd name="connsiteY2" fmla="*/ 6858000 h 6865749"/>
              <a:gd name="connsiteX3" fmla="*/ 7964 w 6057469"/>
              <a:gd name="connsiteY3" fmla="*/ 6865749 h 6865749"/>
              <a:gd name="connsiteX4" fmla="*/ 0 w 6057469"/>
              <a:gd name="connsiteY4" fmla="*/ 1055284 h 6865749"/>
              <a:gd name="connsiteX5" fmla="*/ 813661 w 6057469"/>
              <a:gd name="connsiteY5" fmla="*/ 1048665 h 6865749"/>
              <a:gd name="connsiteX6" fmla="*/ 806127 w 6057469"/>
              <a:gd name="connsiteY6" fmla="*/ 7750 h 6865749"/>
              <a:gd name="connsiteX0" fmla="*/ 802952 w 6054294"/>
              <a:gd name="connsiteY0" fmla="*/ 7750 h 6865749"/>
              <a:gd name="connsiteX1" fmla="*/ 6054294 w 6054294"/>
              <a:gd name="connsiteY1" fmla="*/ 0 h 6865749"/>
              <a:gd name="connsiteX2" fmla="*/ 6054294 w 6054294"/>
              <a:gd name="connsiteY2" fmla="*/ 6858000 h 6865749"/>
              <a:gd name="connsiteX3" fmla="*/ 4789 w 6054294"/>
              <a:gd name="connsiteY3" fmla="*/ 6865749 h 6865749"/>
              <a:gd name="connsiteX4" fmla="*/ 0 w 6054294"/>
              <a:gd name="connsiteY4" fmla="*/ 1061634 h 6865749"/>
              <a:gd name="connsiteX5" fmla="*/ 810486 w 6054294"/>
              <a:gd name="connsiteY5" fmla="*/ 1048665 h 6865749"/>
              <a:gd name="connsiteX6" fmla="*/ 802952 w 605429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8096 w 6051904"/>
              <a:gd name="connsiteY5" fmla="*/ 104866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4921 w 6051904"/>
              <a:gd name="connsiteY5" fmla="*/ 106136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61634 h 6865749"/>
              <a:gd name="connsiteX5" fmla="*/ 808096 w 6051904"/>
              <a:gd name="connsiteY5" fmla="*/ 1055015 h 6865749"/>
              <a:gd name="connsiteX6" fmla="*/ 800562 w 6051904"/>
              <a:gd name="connsiteY6" fmla="*/ 7750 h 6865749"/>
              <a:gd name="connsiteX0" fmla="*/ 800562 w 6051904"/>
              <a:gd name="connsiteY0" fmla="*/ 7750 h 6865749"/>
              <a:gd name="connsiteX1" fmla="*/ 6051904 w 6051904"/>
              <a:gd name="connsiteY1" fmla="*/ 0 h 6865749"/>
              <a:gd name="connsiteX2" fmla="*/ 6051904 w 6051904"/>
              <a:gd name="connsiteY2" fmla="*/ 6858000 h 6865749"/>
              <a:gd name="connsiteX3" fmla="*/ 2399 w 6051904"/>
              <a:gd name="connsiteY3" fmla="*/ 6865749 h 6865749"/>
              <a:gd name="connsiteX4" fmla="*/ 785 w 6051904"/>
              <a:gd name="connsiteY4" fmla="*/ 1058459 h 6865749"/>
              <a:gd name="connsiteX5" fmla="*/ 808096 w 6051904"/>
              <a:gd name="connsiteY5" fmla="*/ 1055015 h 6865749"/>
              <a:gd name="connsiteX6" fmla="*/ 800562 w 6051904"/>
              <a:gd name="connsiteY6" fmla="*/ 7750 h 6865749"/>
              <a:gd name="connsiteX0" fmla="*/ 799777 w 6051119"/>
              <a:gd name="connsiteY0" fmla="*/ 7750 h 6859693"/>
              <a:gd name="connsiteX1" fmla="*/ 6051119 w 6051119"/>
              <a:gd name="connsiteY1" fmla="*/ 0 h 6859693"/>
              <a:gd name="connsiteX2" fmla="*/ 6051119 w 6051119"/>
              <a:gd name="connsiteY2" fmla="*/ 6858000 h 6859693"/>
              <a:gd name="connsiteX3" fmla="*/ 13725 w 6051119"/>
              <a:gd name="connsiteY3" fmla="*/ 6859693 h 6859693"/>
              <a:gd name="connsiteX4" fmla="*/ 0 w 6051119"/>
              <a:gd name="connsiteY4" fmla="*/ 1058459 h 6859693"/>
              <a:gd name="connsiteX5" fmla="*/ 807311 w 6051119"/>
              <a:gd name="connsiteY5" fmla="*/ 1055015 h 6859693"/>
              <a:gd name="connsiteX6" fmla="*/ 799777 w 6051119"/>
              <a:gd name="connsiteY6" fmla="*/ 7750 h 6859693"/>
              <a:gd name="connsiteX0" fmla="*/ 800561 w 6051903"/>
              <a:gd name="connsiteY0" fmla="*/ 7750 h 6865749"/>
              <a:gd name="connsiteX1" fmla="*/ 6051903 w 6051903"/>
              <a:gd name="connsiteY1" fmla="*/ 0 h 6865749"/>
              <a:gd name="connsiteX2" fmla="*/ 6051903 w 6051903"/>
              <a:gd name="connsiteY2" fmla="*/ 6858000 h 6865749"/>
              <a:gd name="connsiteX3" fmla="*/ 2398 w 6051903"/>
              <a:gd name="connsiteY3" fmla="*/ 6865749 h 6865749"/>
              <a:gd name="connsiteX4" fmla="*/ 784 w 6051903"/>
              <a:gd name="connsiteY4" fmla="*/ 1058459 h 6865749"/>
              <a:gd name="connsiteX5" fmla="*/ 808095 w 6051903"/>
              <a:gd name="connsiteY5" fmla="*/ 1055015 h 6865749"/>
              <a:gd name="connsiteX6" fmla="*/ 800561 w 6051903"/>
              <a:gd name="connsiteY6" fmla="*/ 7750 h 6865749"/>
              <a:gd name="connsiteX0" fmla="*/ 800561 w 6051903"/>
              <a:gd name="connsiteY0" fmla="*/ 7750 h 6883916"/>
              <a:gd name="connsiteX1" fmla="*/ 6051903 w 6051903"/>
              <a:gd name="connsiteY1" fmla="*/ 0 h 6883916"/>
              <a:gd name="connsiteX2" fmla="*/ 6051903 w 6051903"/>
              <a:gd name="connsiteY2" fmla="*/ 6858000 h 6883916"/>
              <a:gd name="connsiteX3" fmla="*/ 2398 w 6051903"/>
              <a:gd name="connsiteY3" fmla="*/ 6883916 h 6883916"/>
              <a:gd name="connsiteX4" fmla="*/ 784 w 6051903"/>
              <a:gd name="connsiteY4" fmla="*/ 1058459 h 6883916"/>
              <a:gd name="connsiteX5" fmla="*/ 808095 w 6051903"/>
              <a:gd name="connsiteY5" fmla="*/ 1055015 h 6883916"/>
              <a:gd name="connsiteX6" fmla="*/ 800561 w 6051903"/>
              <a:gd name="connsiteY6" fmla="*/ 7750 h 6883916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51119 w 6051119"/>
              <a:gd name="connsiteY2" fmla="*/ 6858000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45063 w 6051119"/>
              <a:gd name="connsiteY2" fmla="*/ 6876167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799777 w 6051119"/>
              <a:gd name="connsiteY0" fmla="*/ 7750 h 6889971"/>
              <a:gd name="connsiteX1" fmla="*/ 6051119 w 6051119"/>
              <a:gd name="connsiteY1" fmla="*/ 0 h 6889971"/>
              <a:gd name="connsiteX2" fmla="*/ 6045063 w 6051119"/>
              <a:gd name="connsiteY2" fmla="*/ 6876167 h 6889971"/>
              <a:gd name="connsiteX3" fmla="*/ 7670 w 6051119"/>
              <a:gd name="connsiteY3" fmla="*/ 6889971 h 6889971"/>
              <a:gd name="connsiteX4" fmla="*/ 0 w 6051119"/>
              <a:gd name="connsiteY4" fmla="*/ 1058459 h 6889971"/>
              <a:gd name="connsiteX5" fmla="*/ 807311 w 6051119"/>
              <a:gd name="connsiteY5" fmla="*/ 1055015 h 6889971"/>
              <a:gd name="connsiteX6" fmla="*/ 799777 w 6051119"/>
              <a:gd name="connsiteY6" fmla="*/ 7750 h 6889971"/>
              <a:gd name="connsiteX0" fmla="*/ 806042 w 6057384"/>
              <a:gd name="connsiteY0" fmla="*/ 7750 h 6877859"/>
              <a:gd name="connsiteX1" fmla="*/ 6057384 w 6057384"/>
              <a:gd name="connsiteY1" fmla="*/ 0 h 6877859"/>
              <a:gd name="connsiteX2" fmla="*/ 6051328 w 6057384"/>
              <a:gd name="connsiteY2" fmla="*/ 6876167 h 6877859"/>
              <a:gd name="connsiteX3" fmla="*/ 1823 w 6057384"/>
              <a:gd name="connsiteY3" fmla="*/ 6877859 h 6877859"/>
              <a:gd name="connsiteX4" fmla="*/ 6265 w 6057384"/>
              <a:gd name="connsiteY4" fmla="*/ 1058459 h 6877859"/>
              <a:gd name="connsiteX5" fmla="*/ 813576 w 6057384"/>
              <a:gd name="connsiteY5" fmla="*/ 1055015 h 6877859"/>
              <a:gd name="connsiteX6" fmla="*/ 806042 w 6057384"/>
              <a:gd name="connsiteY6" fmla="*/ 7750 h 6877859"/>
              <a:gd name="connsiteX0" fmla="*/ 806042 w 6057384"/>
              <a:gd name="connsiteY0" fmla="*/ 7750 h 6879284"/>
              <a:gd name="connsiteX1" fmla="*/ 6057384 w 6057384"/>
              <a:gd name="connsiteY1" fmla="*/ 0 h 6879284"/>
              <a:gd name="connsiteX2" fmla="*/ 6051328 w 6057384"/>
              <a:gd name="connsiteY2" fmla="*/ 6876167 h 6879284"/>
              <a:gd name="connsiteX3" fmla="*/ 1823 w 6057384"/>
              <a:gd name="connsiteY3" fmla="*/ 6877859 h 6879284"/>
              <a:gd name="connsiteX4" fmla="*/ 6265 w 6057384"/>
              <a:gd name="connsiteY4" fmla="*/ 1058459 h 6879284"/>
              <a:gd name="connsiteX5" fmla="*/ 813576 w 6057384"/>
              <a:gd name="connsiteY5" fmla="*/ 1055015 h 6879284"/>
              <a:gd name="connsiteX6" fmla="*/ 806042 w 6057384"/>
              <a:gd name="connsiteY6" fmla="*/ 7750 h 6879284"/>
              <a:gd name="connsiteX0" fmla="*/ 806042 w 6057384"/>
              <a:gd name="connsiteY0" fmla="*/ 7750 h 6879284"/>
              <a:gd name="connsiteX1" fmla="*/ 6057384 w 6057384"/>
              <a:gd name="connsiteY1" fmla="*/ 0 h 6879284"/>
              <a:gd name="connsiteX2" fmla="*/ 6051328 w 6057384"/>
              <a:gd name="connsiteY2" fmla="*/ 6876167 h 6879284"/>
              <a:gd name="connsiteX3" fmla="*/ 1823 w 6057384"/>
              <a:gd name="connsiteY3" fmla="*/ 6877859 h 6879284"/>
              <a:gd name="connsiteX4" fmla="*/ 6265 w 6057384"/>
              <a:gd name="connsiteY4" fmla="*/ 1058459 h 6879284"/>
              <a:gd name="connsiteX5" fmla="*/ 813576 w 6057384"/>
              <a:gd name="connsiteY5" fmla="*/ 1055015 h 6879284"/>
              <a:gd name="connsiteX6" fmla="*/ 806042 w 6057384"/>
              <a:gd name="connsiteY6" fmla="*/ 7750 h 6879284"/>
              <a:gd name="connsiteX0" fmla="*/ 806042 w 6058498"/>
              <a:gd name="connsiteY0" fmla="*/ 7750 h 6879284"/>
              <a:gd name="connsiteX1" fmla="*/ 6057384 w 6058498"/>
              <a:gd name="connsiteY1" fmla="*/ 0 h 6879284"/>
              <a:gd name="connsiteX2" fmla="*/ 6051328 w 6058498"/>
              <a:gd name="connsiteY2" fmla="*/ 6876167 h 6879284"/>
              <a:gd name="connsiteX3" fmla="*/ 1823 w 6058498"/>
              <a:gd name="connsiteY3" fmla="*/ 6877859 h 6879284"/>
              <a:gd name="connsiteX4" fmla="*/ 6265 w 6058498"/>
              <a:gd name="connsiteY4" fmla="*/ 1058459 h 6879284"/>
              <a:gd name="connsiteX5" fmla="*/ 813576 w 6058498"/>
              <a:gd name="connsiteY5" fmla="*/ 1055015 h 6879284"/>
              <a:gd name="connsiteX6" fmla="*/ 806042 w 6058498"/>
              <a:gd name="connsiteY6" fmla="*/ 7750 h 6879284"/>
              <a:gd name="connsiteX0" fmla="*/ 806042 w 6051865"/>
              <a:gd name="connsiteY0" fmla="*/ 7750 h 6879284"/>
              <a:gd name="connsiteX1" fmla="*/ 6045272 w 6051865"/>
              <a:gd name="connsiteY1" fmla="*/ 0 h 6879284"/>
              <a:gd name="connsiteX2" fmla="*/ 6051328 w 6051865"/>
              <a:gd name="connsiteY2" fmla="*/ 6876167 h 6879284"/>
              <a:gd name="connsiteX3" fmla="*/ 1823 w 6051865"/>
              <a:gd name="connsiteY3" fmla="*/ 6877859 h 6879284"/>
              <a:gd name="connsiteX4" fmla="*/ 6265 w 6051865"/>
              <a:gd name="connsiteY4" fmla="*/ 1058459 h 6879284"/>
              <a:gd name="connsiteX5" fmla="*/ 813576 w 6051865"/>
              <a:gd name="connsiteY5" fmla="*/ 1055015 h 6879284"/>
              <a:gd name="connsiteX6" fmla="*/ 806042 w 6051865"/>
              <a:gd name="connsiteY6" fmla="*/ 7750 h 6879284"/>
              <a:gd name="connsiteX0" fmla="*/ 806042 w 6064160"/>
              <a:gd name="connsiteY0" fmla="*/ 7750 h 6879284"/>
              <a:gd name="connsiteX1" fmla="*/ 6063439 w 6064160"/>
              <a:gd name="connsiteY1" fmla="*/ 0 h 6879284"/>
              <a:gd name="connsiteX2" fmla="*/ 6051328 w 6064160"/>
              <a:gd name="connsiteY2" fmla="*/ 6876167 h 6879284"/>
              <a:gd name="connsiteX3" fmla="*/ 1823 w 6064160"/>
              <a:gd name="connsiteY3" fmla="*/ 6877859 h 6879284"/>
              <a:gd name="connsiteX4" fmla="*/ 6265 w 6064160"/>
              <a:gd name="connsiteY4" fmla="*/ 1058459 h 6879284"/>
              <a:gd name="connsiteX5" fmla="*/ 813576 w 6064160"/>
              <a:gd name="connsiteY5" fmla="*/ 1055015 h 6879284"/>
              <a:gd name="connsiteX6" fmla="*/ 806042 w 6064160"/>
              <a:gd name="connsiteY6" fmla="*/ 7750 h 6879284"/>
              <a:gd name="connsiteX0" fmla="*/ 806042 w 6075814"/>
              <a:gd name="connsiteY0" fmla="*/ 7750 h 6883695"/>
              <a:gd name="connsiteX1" fmla="*/ 6063439 w 6075814"/>
              <a:gd name="connsiteY1" fmla="*/ 0 h 6883695"/>
              <a:gd name="connsiteX2" fmla="*/ 6075550 w 6075814"/>
              <a:gd name="connsiteY2" fmla="*/ 6882222 h 6883695"/>
              <a:gd name="connsiteX3" fmla="*/ 1823 w 6075814"/>
              <a:gd name="connsiteY3" fmla="*/ 6877859 h 6883695"/>
              <a:gd name="connsiteX4" fmla="*/ 6265 w 6075814"/>
              <a:gd name="connsiteY4" fmla="*/ 1058459 h 6883695"/>
              <a:gd name="connsiteX5" fmla="*/ 813576 w 6075814"/>
              <a:gd name="connsiteY5" fmla="*/ 1055015 h 6883695"/>
              <a:gd name="connsiteX6" fmla="*/ 806042 w 6075814"/>
              <a:gd name="connsiteY6" fmla="*/ 7750 h 6883695"/>
              <a:gd name="connsiteX0" fmla="*/ 806042 w 6077779"/>
              <a:gd name="connsiteY0" fmla="*/ 7750 h 6883695"/>
              <a:gd name="connsiteX1" fmla="*/ 6063439 w 6077779"/>
              <a:gd name="connsiteY1" fmla="*/ 0 h 6883695"/>
              <a:gd name="connsiteX2" fmla="*/ 6075550 w 6077779"/>
              <a:gd name="connsiteY2" fmla="*/ 6882222 h 6883695"/>
              <a:gd name="connsiteX3" fmla="*/ 1823 w 6077779"/>
              <a:gd name="connsiteY3" fmla="*/ 6877859 h 6883695"/>
              <a:gd name="connsiteX4" fmla="*/ 6265 w 6077779"/>
              <a:gd name="connsiteY4" fmla="*/ 1058459 h 6883695"/>
              <a:gd name="connsiteX5" fmla="*/ 813576 w 6077779"/>
              <a:gd name="connsiteY5" fmla="*/ 1055015 h 6883695"/>
              <a:gd name="connsiteX6" fmla="*/ 806042 w 6077779"/>
              <a:gd name="connsiteY6" fmla="*/ 7750 h 6883695"/>
              <a:gd name="connsiteX0" fmla="*/ 806042 w 6063966"/>
              <a:gd name="connsiteY0" fmla="*/ 7750 h 6889225"/>
              <a:gd name="connsiteX1" fmla="*/ 6063439 w 6063966"/>
              <a:gd name="connsiteY1" fmla="*/ 0 h 6889225"/>
              <a:gd name="connsiteX2" fmla="*/ 6039217 w 6063966"/>
              <a:gd name="connsiteY2" fmla="*/ 6888277 h 6889225"/>
              <a:gd name="connsiteX3" fmla="*/ 1823 w 6063966"/>
              <a:gd name="connsiteY3" fmla="*/ 6877859 h 6889225"/>
              <a:gd name="connsiteX4" fmla="*/ 6265 w 6063966"/>
              <a:gd name="connsiteY4" fmla="*/ 1058459 h 6889225"/>
              <a:gd name="connsiteX5" fmla="*/ 813576 w 6063966"/>
              <a:gd name="connsiteY5" fmla="*/ 1055015 h 6889225"/>
              <a:gd name="connsiteX6" fmla="*/ 806042 w 6063966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13576 w 6064149"/>
              <a:gd name="connsiteY5" fmla="*/ 1055015 h 6889225"/>
              <a:gd name="connsiteX6" fmla="*/ 806042 w 6064149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13576 w 6064149"/>
              <a:gd name="connsiteY5" fmla="*/ 1063482 h 6889225"/>
              <a:gd name="connsiteX6" fmla="*/ 806042 w 6064149"/>
              <a:gd name="connsiteY6" fmla="*/ 7750 h 6889225"/>
              <a:gd name="connsiteX0" fmla="*/ 806042 w 6064149"/>
              <a:gd name="connsiteY0" fmla="*/ 7750 h 6889225"/>
              <a:gd name="connsiteX1" fmla="*/ 6063439 w 6064149"/>
              <a:gd name="connsiteY1" fmla="*/ 0 h 6889225"/>
              <a:gd name="connsiteX2" fmla="*/ 6045273 w 6064149"/>
              <a:gd name="connsiteY2" fmla="*/ 6888277 h 6889225"/>
              <a:gd name="connsiteX3" fmla="*/ 1823 w 6064149"/>
              <a:gd name="connsiteY3" fmla="*/ 6877859 h 6889225"/>
              <a:gd name="connsiteX4" fmla="*/ 6265 w 6064149"/>
              <a:gd name="connsiteY4" fmla="*/ 1058459 h 6889225"/>
              <a:gd name="connsiteX5" fmla="*/ 805109 w 6064149"/>
              <a:gd name="connsiteY5" fmla="*/ 1055015 h 6889225"/>
              <a:gd name="connsiteX6" fmla="*/ 806042 w 6064149"/>
              <a:gd name="connsiteY6" fmla="*/ 7750 h 6889225"/>
              <a:gd name="connsiteX0" fmla="*/ 806042 w 6063480"/>
              <a:gd name="connsiteY0" fmla="*/ 7750 h 6881693"/>
              <a:gd name="connsiteX1" fmla="*/ 6063439 w 6063480"/>
              <a:gd name="connsiteY1" fmla="*/ 0 h 6881693"/>
              <a:gd name="connsiteX2" fmla="*/ 5765873 w 6063480"/>
              <a:gd name="connsiteY2" fmla="*/ 6879811 h 6881693"/>
              <a:gd name="connsiteX3" fmla="*/ 1823 w 6063480"/>
              <a:gd name="connsiteY3" fmla="*/ 6877859 h 6881693"/>
              <a:gd name="connsiteX4" fmla="*/ 6265 w 6063480"/>
              <a:gd name="connsiteY4" fmla="*/ 1058459 h 6881693"/>
              <a:gd name="connsiteX5" fmla="*/ 805109 w 6063480"/>
              <a:gd name="connsiteY5" fmla="*/ 1055015 h 6881693"/>
              <a:gd name="connsiteX6" fmla="*/ 806042 w 6063480"/>
              <a:gd name="connsiteY6" fmla="*/ 7750 h 6881693"/>
              <a:gd name="connsiteX0" fmla="*/ 806042 w 5768716"/>
              <a:gd name="connsiteY0" fmla="*/ 7750 h 6881693"/>
              <a:gd name="connsiteX1" fmla="*/ 5758639 w 5768716"/>
              <a:gd name="connsiteY1" fmla="*/ 0 h 6881693"/>
              <a:gd name="connsiteX2" fmla="*/ 5765873 w 5768716"/>
              <a:gd name="connsiteY2" fmla="*/ 6879811 h 6881693"/>
              <a:gd name="connsiteX3" fmla="*/ 1823 w 5768716"/>
              <a:gd name="connsiteY3" fmla="*/ 6877859 h 6881693"/>
              <a:gd name="connsiteX4" fmla="*/ 6265 w 5768716"/>
              <a:gd name="connsiteY4" fmla="*/ 1058459 h 6881693"/>
              <a:gd name="connsiteX5" fmla="*/ 805109 w 5768716"/>
              <a:gd name="connsiteY5" fmla="*/ 1055015 h 6881693"/>
              <a:gd name="connsiteX6" fmla="*/ 806042 w 5768716"/>
              <a:gd name="connsiteY6" fmla="*/ 7750 h 6881693"/>
              <a:gd name="connsiteX0" fmla="*/ 806042 w 6046549"/>
              <a:gd name="connsiteY0" fmla="*/ 7750 h 6881693"/>
              <a:gd name="connsiteX1" fmla="*/ 6046506 w 6046549"/>
              <a:gd name="connsiteY1" fmla="*/ 0 h 6881693"/>
              <a:gd name="connsiteX2" fmla="*/ 5765873 w 6046549"/>
              <a:gd name="connsiteY2" fmla="*/ 6879811 h 6881693"/>
              <a:gd name="connsiteX3" fmla="*/ 1823 w 6046549"/>
              <a:gd name="connsiteY3" fmla="*/ 6877859 h 6881693"/>
              <a:gd name="connsiteX4" fmla="*/ 6265 w 6046549"/>
              <a:gd name="connsiteY4" fmla="*/ 1058459 h 6881693"/>
              <a:gd name="connsiteX5" fmla="*/ 805109 w 6046549"/>
              <a:gd name="connsiteY5" fmla="*/ 1055015 h 6881693"/>
              <a:gd name="connsiteX6" fmla="*/ 806042 w 6046549"/>
              <a:gd name="connsiteY6" fmla="*/ 7750 h 6881693"/>
              <a:gd name="connsiteX0" fmla="*/ 806042 w 6072118"/>
              <a:gd name="connsiteY0" fmla="*/ 7750 h 6897374"/>
              <a:gd name="connsiteX1" fmla="*/ 6046506 w 6072118"/>
              <a:gd name="connsiteY1" fmla="*/ 0 h 6897374"/>
              <a:gd name="connsiteX2" fmla="*/ 6070673 w 6072118"/>
              <a:gd name="connsiteY2" fmla="*/ 6896744 h 6897374"/>
              <a:gd name="connsiteX3" fmla="*/ 1823 w 6072118"/>
              <a:gd name="connsiteY3" fmla="*/ 6877859 h 6897374"/>
              <a:gd name="connsiteX4" fmla="*/ 6265 w 6072118"/>
              <a:gd name="connsiteY4" fmla="*/ 1058459 h 6897374"/>
              <a:gd name="connsiteX5" fmla="*/ 805109 w 6072118"/>
              <a:gd name="connsiteY5" fmla="*/ 1055015 h 6897374"/>
              <a:gd name="connsiteX6" fmla="*/ 806042 w 6072118"/>
              <a:gd name="connsiteY6" fmla="*/ 7750 h 6897374"/>
              <a:gd name="connsiteX0" fmla="*/ 806042 w 6056583"/>
              <a:gd name="connsiteY0" fmla="*/ 7750 h 6922458"/>
              <a:gd name="connsiteX1" fmla="*/ 6046506 w 6056583"/>
              <a:gd name="connsiteY1" fmla="*/ 0 h 6922458"/>
              <a:gd name="connsiteX2" fmla="*/ 6053740 w 6056583"/>
              <a:gd name="connsiteY2" fmla="*/ 6922144 h 6922458"/>
              <a:gd name="connsiteX3" fmla="*/ 1823 w 6056583"/>
              <a:gd name="connsiteY3" fmla="*/ 6877859 h 6922458"/>
              <a:gd name="connsiteX4" fmla="*/ 6265 w 6056583"/>
              <a:gd name="connsiteY4" fmla="*/ 1058459 h 6922458"/>
              <a:gd name="connsiteX5" fmla="*/ 805109 w 6056583"/>
              <a:gd name="connsiteY5" fmla="*/ 1055015 h 6922458"/>
              <a:gd name="connsiteX6" fmla="*/ 806042 w 6056583"/>
              <a:gd name="connsiteY6" fmla="*/ 7750 h 6922458"/>
              <a:gd name="connsiteX0" fmla="*/ 806042 w 6050449"/>
              <a:gd name="connsiteY0" fmla="*/ 7750 h 6897374"/>
              <a:gd name="connsiteX1" fmla="*/ 6046506 w 6050449"/>
              <a:gd name="connsiteY1" fmla="*/ 0 h 6897374"/>
              <a:gd name="connsiteX2" fmla="*/ 6045273 w 6050449"/>
              <a:gd name="connsiteY2" fmla="*/ 6896744 h 6897374"/>
              <a:gd name="connsiteX3" fmla="*/ 1823 w 6050449"/>
              <a:gd name="connsiteY3" fmla="*/ 6877859 h 6897374"/>
              <a:gd name="connsiteX4" fmla="*/ 6265 w 6050449"/>
              <a:gd name="connsiteY4" fmla="*/ 1058459 h 6897374"/>
              <a:gd name="connsiteX5" fmla="*/ 805109 w 6050449"/>
              <a:gd name="connsiteY5" fmla="*/ 1055015 h 6897374"/>
              <a:gd name="connsiteX6" fmla="*/ 806042 w 6050449"/>
              <a:gd name="connsiteY6" fmla="*/ 7750 h 6897374"/>
              <a:gd name="connsiteX0" fmla="*/ 806042 w 6072384"/>
              <a:gd name="connsiteY0" fmla="*/ 0 h 6889624"/>
              <a:gd name="connsiteX1" fmla="*/ 6071906 w 6072384"/>
              <a:gd name="connsiteY1" fmla="*/ 717 h 6889624"/>
              <a:gd name="connsiteX2" fmla="*/ 6045273 w 6072384"/>
              <a:gd name="connsiteY2" fmla="*/ 6888994 h 6889624"/>
              <a:gd name="connsiteX3" fmla="*/ 1823 w 6072384"/>
              <a:gd name="connsiteY3" fmla="*/ 6870109 h 6889624"/>
              <a:gd name="connsiteX4" fmla="*/ 6265 w 6072384"/>
              <a:gd name="connsiteY4" fmla="*/ 1050709 h 6889624"/>
              <a:gd name="connsiteX5" fmla="*/ 805109 w 6072384"/>
              <a:gd name="connsiteY5" fmla="*/ 1047265 h 6889624"/>
              <a:gd name="connsiteX6" fmla="*/ 806042 w 6072384"/>
              <a:gd name="connsiteY6" fmla="*/ 0 h 6889624"/>
              <a:gd name="connsiteX0" fmla="*/ 806042 w 6047193"/>
              <a:gd name="connsiteY0" fmla="*/ 0 h 6889624"/>
              <a:gd name="connsiteX1" fmla="*/ 6029573 w 6047193"/>
              <a:gd name="connsiteY1" fmla="*/ 717 h 6889624"/>
              <a:gd name="connsiteX2" fmla="*/ 6045273 w 6047193"/>
              <a:gd name="connsiteY2" fmla="*/ 6888994 h 6889624"/>
              <a:gd name="connsiteX3" fmla="*/ 1823 w 6047193"/>
              <a:gd name="connsiteY3" fmla="*/ 6870109 h 6889624"/>
              <a:gd name="connsiteX4" fmla="*/ 6265 w 6047193"/>
              <a:gd name="connsiteY4" fmla="*/ 1050709 h 6889624"/>
              <a:gd name="connsiteX5" fmla="*/ 805109 w 6047193"/>
              <a:gd name="connsiteY5" fmla="*/ 1047265 h 6889624"/>
              <a:gd name="connsiteX6" fmla="*/ 806042 w 6047193"/>
              <a:gd name="connsiteY6" fmla="*/ 0 h 6889624"/>
              <a:gd name="connsiteX0" fmla="*/ 806042 w 6030051"/>
              <a:gd name="connsiteY0" fmla="*/ 0 h 6897932"/>
              <a:gd name="connsiteX1" fmla="*/ 6029573 w 6030051"/>
              <a:gd name="connsiteY1" fmla="*/ 717 h 6897932"/>
              <a:gd name="connsiteX2" fmla="*/ 6002940 w 6030051"/>
              <a:gd name="connsiteY2" fmla="*/ 6897460 h 6897932"/>
              <a:gd name="connsiteX3" fmla="*/ 1823 w 6030051"/>
              <a:gd name="connsiteY3" fmla="*/ 6870109 h 6897932"/>
              <a:gd name="connsiteX4" fmla="*/ 6265 w 6030051"/>
              <a:gd name="connsiteY4" fmla="*/ 1050709 h 6897932"/>
              <a:gd name="connsiteX5" fmla="*/ 805109 w 6030051"/>
              <a:gd name="connsiteY5" fmla="*/ 1047265 h 6897932"/>
              <a:gd name="connsiteX6" fmla="*/ 806042 w 6030051"/>
              <a:gd name="connsiteY6" fmla="*/ 0 h 6897932"/>
              <a:gd name="connsiteX0" fmla="*/ 806042 w 6033516"/>
              <a:gd name="connsiteY0" fmla="*/ 0 h 6906303"/>
              <a:gd name="connsiteX1" fmla="*/ 6029573 w 6033516"/>
              <a:gd name="connsiteY1" fmla="*/ 717 h 6906303"/>
              <a:gd name="connsiteX2" fmla="*/ 6028340 w 6033516"/>
              <a:gd name="connsiteY2" fmla="*/ 6905926 h 6906303"/>
              <a:gd name="connsiteX3" fmla="*/ 1823 w 6033516"/>
              <a:gd name="connsiteY3" fmla="*/ 6870109 h 6906303"/>
              <a:gd name="connsiteX4" fmla="*/ 6265 w 6033516"/>
              <a:gd name="connsiteY4" fmla="*/ 1050709 h 6906303"/>
              <a:gd name="connsiteX5" fmla="*/ 805109 w 6033516"/>
              <a:gd name="connsiteY5" fmla="*/ 1047265 h 6906303"/>
              <a:gd name="connsiteX6" fmla="*/ 806042 w 6033516"/>
              <a:gd name="connsiteY6" fmla="*/ 0 h 6906303"/>
              <a:gd name="connsiteX0" fmla="*/ 806042 w 6030051"/>
              <a:gd name="connsiteY0" fmla="*/ 0 h 6914706"/>
              <a:gd name="connsiteX1" fmla="*/ 6029573 w 6030051"/>
              <a:gd name="connsiteY1" fmla="*/ 717 h 6914706"/>
              <a:gd name="connsiteX2" fmla="*/ 6002940 w 6030051"/>
              <a:gd name="connsiteY2" fmla="*/ 6914392 h 6914706"/>
              <a:gd name="connsiteX3" fmla="*/ 1823 w 6030051"/>
              <a:gd name="connsiteY3" fmla="*/ 6870109 h 6914706"/>
              <a:gd name="connsiteX4" fmla="*/ 6265 w 6030051"/>
              <a:gd name="connsiteY4" fmla="*/ 1050709 h 6914706"/>
              <a:gd name="connsiteX5" fmla="*/ 805109 w 6030051"/>
              <a:gd name="connsiteY5" fmla="*/ 1047265 h 6914706"/>
              <a:gd name="connsiteX6" fmla="*/ 806042 w 6030051"/>
              <a:gd name="connsiteY6" fmla="*/ 0 h 6914706"/>
              <a:gd name="connsiteX0" fmla="*/ 806042 w 6030907"/>
              <a:gd name="connsiteY0" fmla="*/ 0 h 6914706"/>
              <a:gd name="connsiteX1" fmla="*/ 6029573 w 6030907"/>
              <a:gd name="connsiteY1" fmla="*/ 717 h 6914706"/>
              <a:gd name="connsiteX2" fmla="*/ 6019873 w 6030907"/>
              <a:gd name="connsiteY2" fmla="*/ 6914392 h 6914706"/>
              <a:gd name="connsiteX3" fmla="*/ 1823 w 6030907"/>
              <a:gd name="connsiteY3" fmla="*/ 6870109 h 6914706"/>
              <a:gd name="connsiteX4" fmla="*/ 6265 w 6030907"/>
              <a:gd name="connsiteY4" fmla="*/ 1050709 h 6914706"/>
              <a:gd name="connsiteX5" fmla="*/ 805109 w 6030907"/>
              <a:gd name="connsiteY5" fmla="*/ 1047265 h 6914706"/>
              <a:gd name="connsiteX6" fmla="*/ 806042 w 6030907"/>
              <a:gd name="connsiteY6" fmla="*/ 0 h 6914706"/>
              <a:gd name="connsiteX0" fmla="*/ 806042 w 6032668"/>
              <a:gd name="connsiteY0" fmla="*/ 0 h 6914706"/>
              <a:gd name="connsiteX1" fmla="*/ 6029573 w 6032668"/>
              <a:gd name="connsiteY1" fmla="*/ 717 h 6914706"/>
              <a:gd name="connsiteX2" fmla="*/ 6019873 w 6032668"/>
              <a:gd name="connsiteY2" fmla="*/ 6914392 h 6914706"/>
              <a:gd name="connsiteX3" fmla="*/ 1823 w 6032668"/>
              <a:gd name="connsiteY3" fmla="*/ 6870109 h 6914706"/>
              <a:gd name="connsiteX4" fmla="*/ 6265 w 6032668"/>
              <a:gd name="connsiteY4" fmla="*/ 1050709 h 6914706"/>
              <a:gd name="connsiteX5" fmla="*/ 805109 w 6032668"/>
              <a:gd name="connsiteY5" fmla="*/ 1047265 h 6914706"/>
              <a:gd name="connsiteX6" fmla="*/ 806042 w 6032668"/>
              <a:gd name="connsiteY6" fmla="*/ 0 h 6914706"/>
              <a:gd name="connsiteX0" fmla="*/ 806042 w 6030060"/>
              <a:gd name="connsiteY0" fmla="*/ 0 h 6914706"/>
              <a:gd name="connsiteX1" fmla="*/ 6029573 w 6030060"/>
              <a:gd name="connsiteY1" fmla="*/ 717 h 6914706"/>
              <a:gd name="connsiteX2" fmla="*/ 6019873 w 6030060"/>
              <a:gd name="connsiteY2" fmla="*/ 6914392 h 6914706"/>
              <a:gd name="connsiteX3" fmla="*/ 1823 w 6030060"/>
              <a:gd name="connsiteY3" fmla="*/ 6870109 h 6914706"/>
              <a:gd name="connsiteX4" fmla="*/ 6265 w 6030060"/>
              <a:gd name="connsiteY4" fmla="*/ 1050709 h 6914706"/>
              <a:gd name="connsiteX5" fmla="*/ 805109 w 6030060"/>
              <a:gd name="connsiteY5" fmla="*/ 1047265 h 6914706"/>
              <a:gd name="connsiteX6" fmla="*/ 806042 w 6030060"/>
              <a:gd name="connsiteY6" fmla="*/ 0 h 6914706"/>
              <a:gd name="connsiteX0" fmla="*/ 806042 w 6032668"/>
              <a:gd name="connsiteY0" fmla="*/ 0 h 6914706"/>
              <a:gd name="connsiteX1" fmla="*/ 6029573 w 6032668"/>
              <a:gd name="connsiteY1" fmla="*/ 717 h 6914706"/>
              <a:gd name="connsiteX2" fmla="*/ 6019873 w 6032668"/>
              <a:gd name="connsiteY2" fmla="*/ 6914392 h 6914706"/>
              <a:gd name="connsiteX3" fmla="*/ 1823 w 6032668"/>
              <a:gd name="connsiteY3" fmla="*/ 6870109 h 6914706"/>
              <a:gd name="connsiteX4" fmla="*/ 6265 w 6032668"/>
              <a:gd name="connsiteY4" fmla="*/ 1050709 h 6914706"/>
              <a:gd name="connsiteX5" fmla="*/ 805109 w 6032668"/>
              <a:gd name="connsiteY5" fmla="*/ 1047265 h 6914706"/>
              <a:gd name="connsiteX6" fmla="*/ 806042 w 6032668"/>
              <a:gd name="connsiteY6" fmla="*/ 0 h 6914706"/>
              <a:gd name="connsiteX0" fmla="*/ 806042 w 6030060"/>
              <a:gd name="connsiteY0" fmla="*/ 0 h 6914706"/>
              <a:gd name="connsiteX1" fmla="*/ 6029573 w 6030060"/>
              <a:gd name="connsiteY1" fmla="*/ 717 h 6914706"/>
              <a:gd name="connsiteX2" fmla="*/ 6019873 w 6030060"/>
              <a:gd name="connsiteY2" fmla="*/ 6914392 h 6914706"/>
              <a:gd name="connsiteX3" fmla="*/ 1823 w 6030060"/>
              <a:gd name="connsiteY3" fmla="*/ 6870109 h 6914706"/>
              <a:gd name="connsiteX4" fmla="*/ 6265 w 6030060"/>
              <a:gd name="connsiteY4" fmla="*/ 1050709 h 6914706"/>
              <a:gd name="connsiteX5" fmla="*/ 805109 w 6030060"/>
              <a:gd name="connsiteY5" fmla="*/ 1047265 h 6914706"/>
              <a:gd name="connsiteX6" fmla="*/ 806042 w 6030060"/>
              <a:gd name="connsiteY6" fmla="*/ 0 h 6914706"/>
              <a:gd name="connsiteX0" fmla="*/ 806042 w 6030060"/>
              <a:gd name="connsiteY0" fmla="*/ 0 h 6889622"/>
              <a:gd name="connsiteX1" fmla="*/ 6029573 w 6030060"/>
              <a:gd name="connsiteY1" fmla="*/ 717 h 6889622"/>
              <a:gd name="connsiteX2" fmla="*/ 6019873 w 6030060"/>
              <a:gd name="connsiteY2" fmla="*/ 6888992 h 6889622"/>
              <a:gd name="connsiteX3" fmla="*/ 1823 w 6030060"/>
              <a:gd name="connsiteY3" fmla="*/ 6870109 h 6889622"/>
              <a:gd name="connsiteX4" fmla="*/ 6265 w 6030060"/>
              <a:gd name="connsiteY4" fmla="*/ 1050709 h 6889622"/>
              <a:gd name="connsiteX5" fmla="*/ 805109 w 6030060"/>
              <a:gd name="connsiteY5" fmla="*/ 1047265 h 6889622"/>
              <a:gd name="connsiteX6" fmla="*/ 806042 w 6030060"/>
              <a:gd name="connsiteY6" fmla="*/ 0 h 6889622"/>
              <a:gd name="connsiteX0" fmla="*/ 806042 w 6030060"/>
              <a:gd name="connsiteY0" fmla="*/ 0 h 6897931"/>
              <a:gd name="connsiteX1" fmla="*/ 6029573 w 6030060"/>
              <a:gd name="connsiteY1" fmla="*/ 717 h 6897931"/>
              <a:gd name="connsiteX2" fmla="*/ 6019873 w 6030060"/>
              <a:gd name="connsiteY2" fmla="*/ 6897459 h 6897931"/>
              <a:gd name="connsiteX3" fmla="*/ 1823 w 6030060"/>
              <a:gd name="connsiteY3" fmla="*/ 6870109 h 6897931"/>
              <a:gd name="connsiteX4" fmla="*/ 6265 w 6030060"/>
              <a:gd name="connsiteY4" fmla="*/ 1050709 h 6897931"/>
              <a:gd name="connsiteX5" fmla="*/ 805109 w 6030060"/>
              <a:gd name="connsiteY5" fmla="*/ 1047265 h 6897931"/>
              <a:gd name="connsiteX6" fmla="*/ 806042 w 6030060"/>
              <a:gd name="connsiteY6" fmla="*/ 0 h 6897931"/>
              <a:gd name="connsiteX0" fmla="*/ 806042 w 6029936"/>
              <a:gd name="connsiteY0" fmla="*/ 0 h 6881473"/>
              <a:gd name="connsiteX1" fmla="*/ 6029573 w 6029936"/>
              <a:gd name="connsiteY1" fmla="*/ 717 h 6881473"/>
              <a:gd name="connsiteX2" fmla="*/ 6011406 w 6029936"/>
              <a:gd name="connsiteY2" fmla="*/ 6880525 h 6881473"/>
              <a:gd name="connsiteX3" fmla="*/ 1823 w 6029936"/>
              <a:gd name="connsiteY3" fmla="*/ 6870109 h 6881473"/>
              <a:gd name="connsiteX4" fmla="*/ 6265 w 6029936"/>
              <a:gd name="connsiteY4" fmla="*/ 1050709 h 6881473"/>
              <a:gd name="connsiteX5" fmla="*/ 805109 w 6029936"/>
              <a:gd name="connsiteY5" fmla="*/ 1047265 h 6881473"/>
              <a:gd name="connsiteX6" fmla="*/ 806042 w 6029936"/>
              <a:gd name="connsiteY6" fmla="*/ 0 h 6881473"/>
              <a:gd name="connsiteX0" fmla="*/ 806042 w 6036806"/>
              <a:gd name="connsiteY0" fmla="*/ 0 h 6881473"/>
              <a:gd name="connsiteX1" fmla="*/ 6029573 w 6036806"/>
              <a:gd name="connsiteY1" fmla="*/ 717 h 6881473"/>
              <a:gd name="connsiteX2" fmla="*/ 6036806 w 6036806"/>
              <a:gd name="connsiteY2" fmla="*/ 6880525 h 6881473"/>
              <a:gd name="connsiteX3" fmla="*/ 1823 w 6036806"/>
              <a:gd name="connsiteY3" fmla="*/ 6870109 h 6881473"/>
              <a:gd name="connsiteX4" fmla="*/ 6265 w 6036806"/>
              <a:gd name="connsiteY4" fmla="*/ 1050709 h 6881473"/>
              <a:gd name="connsiteX5" fmla="*/ 805109 w 6036806"/>
              <a:gd name="connsiteY5" fmla="*/ 1047265 h 6881473"/>
              <a:gd name="connsiteX6" fmla="*/ 806042 w 6036806"/>
              <a:gd name="connsiteY6" fmla="*/ 0 h 6881473"/>
              <a:gd name="connsiteX0" fmla="*/ 806042 w 6029936"/>
              <a:gd name="connsiteY0" fmla="*/ 0 h 6889621"/>
              <a:gd name="connsiteX1" fmla="*/ 6029573 w 6029936"/>
              <a:gd name="connsiteY1" fmla="*/ 717 h 6889621"/>
              <a:gd name="connsiteX2" fmla="*/ 6011406 w 6029936"/>
              <a:gd name="connsiteY2" fmla="*/ 6888991 h 6889621"/>
              <a:gd name="connsiteX3" fmla="*/ 1823 w 6029936"/>
              <a:gd name="connsiteY3" fmla="*/ 6870109 h 6889621"/>
              <a:gd name="connsiteX4" fmla="*/ 6265 w 6029936"/>
              <a:gd name="connsiteY4" fmla="*/ 1050709 h 6889621"/>
              <a:gd name="connsiteX5" fmla="*/ 805109 w 6029936"/>
              <a:gd name="connsiteY5" fmla="*/ 1047265 h 6889621"/>
              <a:gd name="connsiteX6" fmla="*/ 806042 w 6029936"/>
              <a:gd name="connsiteY6" fmla="*/ 0 h 6889621"/>
              <a:gd name="connsiteX0" fmla="*/ 806042 w 6036806"/>
              <a:gd name="connsiteY0" fmla="*/ 0 h 6897929"/>
              <a:gd name="connsiteX1" fmla="*/ 6029573 w 6036806"/>
              <a:gd name="connsiteY1" fmla="*/ 717 h 6897929"/>
              <a:gd name="connsiteX2" fmla="*/ 6036806 w 6036806"/>
              <a:gd name="connsiteY2" fmla="*/ 6897457 h 6897929"/>
              <a:gd name="connsiteX3" fmla="*/ 1823 w 6036806"/>
              <a:gd name="connsiteY3" fmla="*/ 6870109 h 6897929"/>
              <a:gd name="connsiteX4" fmla="*/ 6265 w 6036806"/>
              <a:gd name="connsiteY4" fmla="*/ 1050709 h 6897929"/>
              <a:gd name="connsiteX5" fmla="*/ 805109 w 6036806"/>
              <a:gd name="connsiteY5" fmla="*/ 1047265 h 6897929"/>
              <a:gd name="connsiteX6" fmla="*/ 806042 w 6036806"/>
              <a:gd name="connsiteY6" fmla="*/ 0 h 689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36806" h="6897929">
                <a:moveTo>
                  <a:pt x="806042" y="0"/>
                </a:moveTo>
                <a:lnTo>
                  <a:pt x="6029573" y="717"/>
                </a:lnTo>
                <a:cubicBezTo>
                  <a:pt x="6033610" y="70358"/>
                  <a:pt x="6027946" y="6865329"/>
                  <a:pt x="6036806" y="6897457"/>
                </a:cubicBezTo>
                <a:cubicBezTo>
                  <a:pt x="5956088" y="6902058"/>
                  <a:pt x="46208" y="6871564"/>
                  <a:pt x="1823" y="6870109"/>
                </a:cubicBezTo>
                <a:cubicBezTo>
                  <a:pt x="-6141" y="6870647"/>
                  <a:pt x="15091" y="1047587"/>
                  <a:pt x="6265" y="1050709"/>
                </a:cubicBezTo>
                <a:cubicBezTo>
                  <a:pt x="14445" y="1042960"/>
                  <a:pt x="799243" y="1046511"/>
                  <a:pt x="805109" y="1047265"/>
                </a:cubicBezTo>
                <a:cubicBezTo>
                  <a:pt x="796714" y="1044306"/>
                  <a:pt x="808356" y="89330"/>
                  <a:pt x="806042" y="0"/>
                </a:cubicBezTo>
                <a:close/>
              </a:path>
            </a:pathLst>
          </a:custGeom>
        </p:spPr>
        <p:txBody>
          <a:bodyPr anchor="ctr"/>
          <a:lstStyle>
            <a:lvl1pPr marL="228600" marR="0" indent="-22860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/>
            </a:lvl1pPr>
          </a:lstStyle>
          <a:p>
            <a:r>
              <a:rPr lang="en-US"/>
              <a:t>Drag picture to placeholder or click icon to add</a:t>
            </a:r>
          </a:p>
        </p:txBody>
      </p:sp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3" name="Plassholder for bilde 25">
            <a:extLst>
              <a:ext uri="{FF2B5EF4-FFF2-40B4-BE49-F238E27FC236}">
                <a16:creationId xmlns:a16="http://schemas.microsoft.com/office/drawing/2014/main" id="{6CB47F31-9ED2-E44C-B44A-09188EE840FF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096000" y="0"/>
            <a:ext cx="6096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17358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2160">
          <p15:clr>
            <a:srgbClr val="FBAE40"/>
          </p15:clr>
        </p15:guide>
        <p15:guide id="11" pos="257">
          <p15:clr>
            <a:srgbClr val="FBAE40"/>
          </p15:clr>
        </p15:guide>
        <p15:guide id="12" pos="1912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b_Case short with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0" name="Rektangel 9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1" name="Bild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6A1AD03F-9D16-4E42-ADD1-4DCF0DD48D5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200150" y="5522220"/>
            <a:ext cx="2186928" cy="64043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/>
            </a:lvl1pPr>
          </a:lstStyle>
          <a:p>
            <a:r>
              <a:rPr lang="nb-NO"/>
              <a:t>Logo client</a:t>
            </a:r>
            <a:endParaRPr/>
          </a:p>
        </p:txBody>
      </p:sp>
      <p:cxnSp>
        <p:nvCxnSpPr>
          <p:cNvPr id="6" name="Rett linje 5">
            <a:extLst>
              <a:ext uri="{FF2B5EF4-FFF2-40B4-BE49-F238E27FC236}">
                <a16:creationId xmlns:a16="http://schemas.microsoft.com/office/drawing/2014/main" id="{F9D678E5-47D8-9F4E-A86C-2DE6FF2191D7}"/>
              </a:ext>
            </a:extLst>
          </p:cNvPr>
          <p:cNvCxnSpPr>
            <a:cxnSpLocks/>
          </p:cNvCxnSpPr>
          <p:nvPr userDrawn="1"/>
        </p:nvCxnSpPr>
        <p:spPr>
          <a:xfrm>
            <a:off x="1200150" y="6399158"/>
            <a:ext cx="327501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lassholder for bilde 25">
            <a:extLst>
              <a:ext uri="{FF2B5EF4-FFF2-40B4-BE49-F238E27FC236}">
                <a16:creationId xmlns:a16="http://schemas.microsoft.com/office/drawing/2014/main" id="{BE6368B0-B78E-D545-A6E2-A6A8D9FD94C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90386" y="0"/>
            <a:ext cx="7306378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nb-NO"/>
              <a:t>Image</a:t>
            </a:r>
            <a:endParaRPr/>
          </a:p>
        </p:txBody>
      </p:sp>
      <p:sp>
        <p:nvSpPr>
          <p:cNvPr id="16" name="Plassholder for tekst 2">
            <a:extLst>
              <a:ext uri="{FF2B5EF4-FFF2-40B4-BE49-F238E27FC236}">
                <a16:creationId xmlns:a16="http://schemas.microsoft.com/office/drawing/2014/main" id="{13CD7BF1-AAFD-8A46-9942-7CC618B5EEC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32332" y="1349375"/>
            <a:ext cx="3342832" cy="4181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/>
              <a:t>About the case or quote from client.</a:t>
            </a:r>
          </a:p>
        </p:txBody>
      </p:sp>
    </p:spTree>
    <p:extLst>
      <p:ext uri="{BB962C8B-B14F-4D97-AF65-F5344CB8AC3E}">
        <p14:creationId xmlns:p14="http://schemas.microsoft.com/office/powerpoint/2010/main" val="27220998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  <p15:guide id="12" pos="2819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58"/>
            <a:ext cx="12192000" cy="6855683"/>
          </a:xfrm>
          <a:prstGeom prst="rect">
            <a:avLst/>
          </a:prstGeom>
          <a:ln>
            <a:noFill/>
          </a:ln>
        </p:spPr>
      </p:pic>
      <p:pic>
        <p:nvPicPr>
          <p:cNvPr id="8" name="Bild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5759" y="5142922"/>
            <a:ext cx="3100482" cy="394240"/>
          </a:xfrm>
          <a:prstGeom prst="rect">
            <a:avLst/>
          </a:prstGeom>
        </p:spPr>
      </p:pic>
      <p:sp>
        <p:nvSpPr>
          <p:cNvPr id="9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751060" y="1285441"/>
            <a:ext cx="4689880" cy="2733671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ts val="6200"/>
              </a:lnSpc>
              <a:spcBef>
                <a:spcPts val="0"/>
              </a:spcBef>
              <a:buNone/>
              <a:defRPr sz="6000" baseline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  <a:lvl2pPr marL="3429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2pPr>
            <a:lvl3pPr marL="6858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3pPr>
            <a:lvl4pPr marL="10287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4pPr>
            <a:lvl5pPr marL="1371600" indent="0">
              <a:buNone/>
              <a:defRPr sz="2400"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en-US"/>
              <a:t>Enter “Thank you” or other</a:t>
            </a:r>
          </a:p>
        </p:txBody>
      </p:sp>
      <p:sp>
        <p:nvSpPr>
          <p:cNvPr id="12" name="TekstSylinder 11"/>
          <p:cNvSpPr txBox="1"/>
          <p:nvPr userDrawn="1"/>
        </p:nvSpPr>
        <p:spPr>
          <a:xfrm>
            <a:off x="3768090" y="5660572"/>
            <a:ext cx="46558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400">
                <a:solidFill>
                  <a:schemeClr val="bg1"/>
                </a:solidFill>
              </a:rPr>
              <a:t>Delivering Transformation.</a:t>
            </a:r>
            <a:r>
              <a:rPr lang="nb-NO" sz="1400" baseline="0">
                <a:solidFill>
                  <a:schemeClr val="bg1"/>
                </a:solidFill>
              </a:rPr>
              <a:t> Together.</a:t>
            </a:r>
            <a:endParaRPr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16708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3106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  <p15:guide id="12" pos="281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500"/>
            <a:ext cx="12192000" cy="6731000"/>
          </a:xfrm>
          <a:prstGeom prst="rect">
            <a:avLst/>
          </a:prstGeom>
        </p:spPr>
      </p:pic>
      <p:sp>
        <p:nvSpPr>
          <p:cNvPr id="20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32245" y="1432575"/>
            <a:ext cx="4981437" cy="4566742"/>
          </a:xfrm>
          <a:custGeom>
            <a:avLst/>
            <a:gdLst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5481348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481348"/>
              <a:gd name="connsiteY0" fmla="*/ 0 h 4342053"/>
              <a:gd name="connsiteX1" fmla="*/ 5481348 w 5481348"/>
              <a:gd name="connsiteY1" fmla="*/ 0 h 4342053"/>
              <a:gd name="connsiteX2" fmla="*/ 4467557 w 5481348"/>
              <a:gd name="connsiteY2" fmla="*/ 4342053 h 4342053"/>
              <a:gd name="connsiteX3" fmla="*/ 0 w 5481348"/>
              <a:gd name="connsiteY3" fmla="*/ 4342053 h 4342053"/>
              <a:gd name="connsiteX4" fmla="*/ 0 w 5481348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467557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81957"/>
              <a:gd name="connsiteY0" fmla="*/ 0 h 4342053"/>
              <a:gd name="connsiteX1" fmla="*/ 5381957 w 5381957"/>
              <a:gd name="connsiteY1" fmla="*/ 9939 h 4342053"/>
              <a:gd name="connsiteX2" fmla="*/ 4388044 w 5381957"/>
              <a:gd name="connsiteY2" fmla="*/ 4342053 h 4342053"/>
              <a:gd name="connsiteX3" fmla="*/ 0 w 5381957"/>
              <a:gd name="connsiteY3" fmla="*/ 4342053 h 4342053"/>
              <a:gd name="connsiteX4" fmla="*/ 0 w 5381957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18999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4388044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352140"/>
              <a:gd name="connsiteY0" fmla="*/ 0 h 4342053"/>
              <a:gd name="connsiteX1" fmla="*/ 5352140 w 5352140"/>
              <a:gd name="connsiteY1" fmla="*/ 880 h 4342053"/>
              <a:gd name="connsiteX2" fmla="*/ 3984390 w 5352140"/>
              <a:gd name="connsiteY2" fmla="*/ 4342053 h 4342053"/>
              <a:gd name="connsiteX3" fmla="*/ 0 w 5352140"/>
              <a:gd name="connsiteY3" fmla="*/ 4342053 h 4342053"/>
              <a:gd name="connsiteX4" fmla="*/ 0 w 5352140"/>
              <a:gd name="connsiteY4" fmla="*/ 0 h 4342053"/>
              <a:gd name="connsiteX0" fmla="*/ 0 w 5006151"/>
              <a:gd name="connsiteY0" fmla="*/ 0 h 4342053"/>
              <a:gd name="connsiteX1" fmla="*/ 5006151 w 5006151"/>
              <a:gd name="connsiteY1" fmla="*/ 8389 h 4342053"/>
              <a:gd name="connsiteX2" fmla="*/ 3984390 w 5006151"/>
              <a:gd name="connsiteY2" fmla="*/ 4342053 h 4342053"/>
              <a:gd name="connsiteX3" fmla="*/ 0 w 5006151"/>
              <a:gd name="connsiteY3" fmla="*/ 4342053 h 4342053"/>
              <a:gd name="connsiteX4" fmla="*/ 0 w 5006151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15898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342053 h 4342053"/>
              <a:gd name="connsiteX4" fmla="*/ 0 w 4981437"/>
              <a:gd name="connsiteY4" fmla="*/ 0 h 4342053"/>
              <a:gd name="connsiteX0" fmla="*/ 0 w 4981437"/>
              <a:gd name="connsiteY0" fmla="*/ 0 h 4342053"/>
              <a:gd name="connsiteX1" fmla="*/ 4981437 w 4981437"/>
              <a:gd name="connsiteY1" fmla="*/ 880 h 4342053"/>
              <a:gd name="connsiteX2" fmla="*/ 3984390 w 4981437"/>
              <a:gd name="connsiteY2" fmla="*/ 4342053 h 4342053"/>
              <a:gd name="connsiteX3" fmla="*/ 0 w 4981437"/>
              <a:gd name="connsiteY3" fmla="*/ 4154330 h 4342053"/>
              <a:gd name="connsiteX4" fmla="*/ 0 w 4981437"/>
              <a:gd name="connsiteY4" fmla="*/ 0 h 4342053"/>
              <a:gd name="connsiteX0" fmla="*/ 0 w 4981437"/>
              <a:gd name="connsiteY0" fmla="*/ 0 h 4176857"/>
              <a:gd name="connsiteX1" fmla="*/ 4981437 w 4981437"/>
              <a:gd name="connsiteY1" fmla="*/ 880 h 4176857"/>
              <a:gd name="connsiteX2" fmla="*/ 4009104 w 4981437"/>
              <a:gd name="connsiteY2" fmla="*/ 4176857 h 4176857"/>
              <a:gd name="connsiteX3" fmla="*/ 0 w 4981437"/>
              <a:gd name="connsiteY3" fmla="*/ 4154330 h 4176857"/>
              <a:gd name="connsiteX4" fmla="*/ 0 w 4981437"/>
              <a:gd name="connsiteY4" fmla="*/ 0 h 4176857"/>
              <a:gd name="connsiteX0" fmla="*/ 0 w 4981437"/>
              <a:gd name="connsiteY0" fmla="*/ 0 h 4161839"/>
              <a:gd name="connsiteX1" fmla="*/ 4981437 w 4981437"/>
              <a:gd name="connsiteY1" fmla="*/ 880 h 4161839"/>
              <a:gd name="connsiteX2" fmla="*/ 4009104 w 4981437"/>
              <a:gd name="connsiteY2" fmla="*/ 4161839 h 4161839"/>
              <a:gd name="connsiteX3" fmla="*/ 0 w 4981437"/>
              <a:gd name="connsiteY3" fmla="*/ 4154330 h 4161839"/>
              <a:gd name="connsiteX4" fmla="*/ 0 w 4981437"/>
              <a:gd name="connsiteY4" fmla="*/ 0 h 4161839"/>
              <a:gd name="connsiteX0" fmla="*/ 0 w 4981437"/>
              <a:gd name="connsiteY0" fmla="*/ 0 h 4154330"/>
              <a:gd name="connsiteX1" fmla="*/ 4981437 w 4981437"/>
              <a:gd name="connsiteY1" fmla="*/ 880 h 4154330"/>
              <a:gd name="connsiteX2" fmla="*/ 4017342 w 4981437"/>
              <a:gd name="connsiteY2" fmla="*/ 4154330 h 4154330"/>
              <a:gd name="connsiteX3" fmla="*/ 0 w 4981437"/>
              <a:gd name="connsiteY3" fmla="*/ 4154330 h 4154330"/>
              <a:gd name="connsiteX4" fmla="*/ 0 w 4981437"/>
              <a:gd name="connsiteY4" fmla="*/ 0 h 4154330"/>
              <a:gd name="connsiteX0" fmla="*/ 0 w 4981437"/>
              <a:gd name="connsiteY0" fmla="*/ 0 h 4162665"/>
              <a:gd name="connsiteX1" fmla="*/ 4981437 w 4981437"/>
              <a:gd name="connsiteY1" fmla="*/ 880 h 4162665"/>
              <a:gd name="connsiteX2" fmla="*/ 4108782 w 4981437"/>
              <a:gd name="connsiteY2" fmla="*/ 4162665 h 4162665"/>
              <a:gd name="connsiteX3" fmla="*/ 0 w 4981437"/>
              <a:gd name="connsiteY3" fmla="*/ 4154330 h 4162665"/>
              <a:gd name="connsiteX4" fmla="*/ 0 w 4981437"/>
              <a:gd name="connsiteY4" fmla="*/ 0 h 4162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81437" h="4162665">
                <a:moveTo>
                  <a:pt x="0" y="0"/>
                </a:moveTo>
                <a:lnTo>
                  <a:pt x="4981437" y="880"/>
                </a:lnTo>
                <a:lnTo>
                  <a:pt x="4108782" y="4162665"/>
                </a:lnTo>
                <a:lnTo>
                  <a:pt x="0" y="415433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chemeClr val="tx1"/>
                </a:solidFill>
              </a:defRPr>
            </a:lvl1pPr>
            <a:lvl2pPr>
              <a:lnSpc>
                <a:spcPct val="150000"/>
              </a:lnSpc>
              <a:defRPr sz="2000" baseline="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defRPr sz="1800">
                <a:solidFill>
                  <a:schemeClr val="accent1"/>
                </a:solidFill>
              </a:defRPr>
            </a:lvl3pPr>
          </a:lstStyle>
          <a:p>
            <a:pPr lvl="0"/>
            <a:r>
              <a:rPr lang="en-US"/>
              <a:t>Text </a:t>
            </a:r>
            <a:r>
              <a:rPr lang="mr-IN"/>
              <a:t>–</a:t>
            </a:r>
            <a:r>
              <a:rPr lang="en-US"/>
              <a:t> Calibri 24pt</a:t>
            </a:r>
          </a:p>
          <a:p>
            <a:pPr lvl="1"/>
            <a:r>
              <a:rPr lang="en-US"/>
              <a:t>Second level, 20pt</a:t>
            </a:r>
          </a:p>
        </p:txBody>
      </p:sp>
      <p:grpSp>
        <p:nvGrpSpPr>
          <p:cNvPr id="8" name="Gruppe 7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9" name="Rektangel 8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0" name="Bilde 9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3" name="Title Placeholder 14">
            <a:extLst>
              <a:ext uri="{FF2B5EF4-FFF2-40B4-BE49-F238E27FC236}">
                <a16:creationId xmlns:a16="http://schemas.microsoft.com/office/drawing/2014/main" id="{5688A7B1-9E13-3249-96D2-AC63D21F1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4466" y="1"/>
            <a:ext cx="7176441" cy="119953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Type heading/agenda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550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33">
          <p15:clr>
            <a:srgbClr val="FBAE40"/>
          </p15:clr>
        </p15:guide>
        <p15:guide id="3" pos="50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0844CDF-4E2C-A648-B2C5-BD63BCF1CF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3048" y="1355725"/>
            <a:ext cx="10278195" cy="5083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FE6DCF48-808E-4141-BBD8-D0D5007433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676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663" userDrawn="1">
          <p15:clr>
            <a:srgbClr val="FBAE40"/>
          </p15:clr>
        </p15:guide>
        <p15:guide id="4" pos="756" userDrawn="1">
          <p15:clr>
            <a:srgbClr val="FBAE40"/>
          </p15:clr>
        </p15:guide>
        <p15:guide id="5" pos="717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  <p15:guide id="7" orient="horz" pos="164" userDrawn="1">
          <p15:clr>
            <a:srgbClr val="FBAE40"/>
          </p15:clr>
        </p15:guide>
        <p15:guide id="8" pos="7423" userDrawn="1">
          <p15:clr>
            <a:srgbClr val="FBAE40"/>
          </p15:clr>
        </p15:guide>
        <p15:guide id="9" pos="506" userDrawn="1">
          <p15:clr>
            <a:srgbClr val="FBAE40"/>
          </p15:clr>
        </p15:guide>
        <p15:guide id="10" orient="horz" pos="1071" userDrawn="1">
          <p15:clr>
            <a:srgbClr val="FBAE40"/>
          </p15:clr>
        </p15:guide>
        <p15:guide id="11" pos="25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d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e 8">
            <a:extLst>
              <a:ext uri="{FF2B5EF4-FFF2-40B4-BE49-F238E27FC236}">
                <a16:creationId xmlns:a16="http://schemas.microsoft.com/office/drawing/2014/main" id="{1E101516-1F75-214E-9341-68A80935D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20"/>
            <a:ext cx="12192000" cy="6858000"/>
          </a:xfrm>
          <a:prstGeom prst="rect">
            <a:avLst/>
          </a:prstGeom>
        </p:spPr>
      </p:pic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0844CDF-4E2C-A648-B2C5-BD63BCF1CF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3048" y="1355725"/>
            <a:ext cx="10278195" cy="5083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FE6DCF48-808E-4141-BBD8-D0D5007433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35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64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d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26AC55D-E4B0-5340-BE16-E547E7F1C3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51070" y="1194018"/>
            <a:ext cx="10290175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b="1">
                <a:solidFill>
                  <a:schemeClr val="accent1"/>
                </a:solidFill>
              </a:defRPr>
            </a:lvl2pPr>
            <a:lvl3pPr marL="914400" indent="0">
              <a:buNone/>
              <a:defRPr b="1">
                <a:solidFill>
                  <a:schemeClr val="accent1"/>
                </a:solidFill>
              </a:defRPr>
            </a:lvl3pPr>
            <a:lvl4pPr marL="1371600" indent="0">
              <a:buNone/>
              <a:defRPr b="1">
                <a:solidFill>
                  <a:schemeClr val="accent1"/>
                </a:solidFill>
              </a:defRPr>
            </a:lvl4pPr>
            <a:lvl5pPr marL="1828800" indent="0">
              <a:buNone/>
              <a:defRPr b="1">
                <a:solidFill>
                  <a:schemeClr val="accent1"/>
                </a:solidFill>
              </a:defRPr>
            </a:lvl5pPr>
          </a:lstStyle>
          <a:p>
            <a:pPr lvl="0"/>
            <a:r>
              <a:rPr lang="nb-NO"/>
              <a:t>Subtitle in red</a:t>
            </a:r>
          </a:p>
        </p:txBody>
      </p:sp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50CC959F-F31A-B645-B67F-AF4DD80624E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963048" y="1905916"/>
            <a:ext cx="10278195" cy="444839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C44FB90D-B494-C042-A384-692870530A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14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64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integr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400" y="208911"/>
            <a:ext cx="432000" cy="320727"/>
          </a:xfrm>
          <a:prstGeom prst="rect">
            <a:avLst/>
          </a:prstGeom>
        </p:spPr>
      </p:pic>
      <p:sp>
        <p:nvSpPr>
          <p:cNvPr id="8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954016" y="1610903"/>
            <a:ext cx="10287229" cy="4295832"/>
          </a:xfrm>
          <a:prstGeom prst="rect">
            <a:avLst/>
          </a:prstGeom>
        </p:spPr>
        <p:txBody>
          <a:bodyPr numCol="2" spcCol="720000"/>
          <a:lstStyle>
            <a:lvl1pPr marL="0" indent="0">
              <a:buNone/>
              <a:defRPr sz="2400"/>
            </a:lvl1pPr>
            <a:lvl2pPr marL="800100" indent="-342900">
              <a:buFont typeface="Arial" charset="0"/>
              <a:buChar char="•"/>
              <a:defRPr sz="2000"/>
            </a:lvl2pPr>
            <a:lvl3pPr marL="1200150" indent="-285750">
              <a:buFont typeface="Arial" charset="0"/>
              <a:buChar char="•"/>
              <a:defRPr sz="1800"/>
            </a:lvl3pPr>
          </a:lstStyle>
          <a:p>
            <a:pPr lvl="0"/>
            <a:r>
              <a:rPr lang="en-US"/>
              <a:t>2 columns </a:t>
            </a:r>
            <a:r>
              <a:rPr lang="nb-NO"/>
              <a:t> </a:t>
            </a:r>
            <a:br>
              <a:rPr lang="nb-NO"/>
            </a:br>
            <a:r>
              <a:rPr lang="nb-NO"/>
              <a:t>(text automatic goes to column 2 once you have filled column 1)</a:t>
            </a:r>
            <a:endParaRPr lang="en-US"/>
          </a:p>
          <a:p>
            <a:pPr lvl="1"/>
            <a:r>
              <a:rPr lang="en-US"/>
              <a:t>Second level 20pt</a:t>
            </a:r>
          </a:p>
          <a:p>
            <a:pPr lvl="2"/>
            <a:r>
              <a:rPr lang="en-US" err="1"/>
              <a:t>Third level </a:t>
            </a:r>
            <a:r>
              <a:rPr lang="en-US"/>
              <a:t>18pt</a:t>
            </a:r>
          </a:p>
        </p:txBody>
      </p:sp>
      <p:grpSp>
        <p:nvGrpSpPr>
          <p:cNvPr id="11" name="Gruppe 10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12" name="Rektangel 11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13" name="Bilde 12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10" name="Title Placeholder 14">
            <a:extLst>
              <a:ext uri="{FF2B5EF4-FFF2-40B4-BE49-F238E27FC236}">
                <a16:creationId xmlns:a16="http://schemas.microsoft.com/office/drawing/2014/main" id="{12A39048-1DCB-4447-BB6C-465BCE728C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19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42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783" r:id="rId2"/>
    <p:sldLayoutId id="2147483787" r:id="rId3"/>
    <p:sldLayoutId id="2147483790" r:id="rId4"/>
    <p:sldLayoutId id="2147483757" r:id="rId5"/>
    <p:sldLayoutId id="2147483650" r:id="rId6"/>
    <p:sldLayoutId id="2147483791" r:id="rId7"/>
    <p:sldLayoutId id="2147483759" r:id="rId8"/>
    <p:sldLayoutId id="2147483742" r:id="rId9"/>
    <p:sldLayoutId id="2147483743" r:id="rId10"/>
    <p:sldLayoutId id="2147483745" r:id="rId11"/>
    <p:sldLayoutId id="2147483763" r:id="rId12"/>
    <p:sldLayoutId id="2147483762" r:id="rId13"/>
    <p:sldLayoutId id="2147483761" r:id="rId14"/>
    <p:sldLayoutId id="2147483760" r:id="rId15"/>
    <p:sldLayoutId id="2147483750" r:id="rId16"/>
    <p:sldLayoutId id="2147483778" r:id="rId17"/>
    <p:sldLayoutId id="2147483777" r:id="rId18"/>
    <p:sldLayoutId id="2147483748" r:id="rId19"/>
    <p:sldLayoutId id="2147483749" r:id="rId20"/>
    <p:sldLayoutId id="2147483746" r:id="rId21"/>
    <p:sldLayoutId id="2147483747" r:id="rId22"/>
    <p:sldLayoutId id="2147483788" r:id="rId23"/>
    <p:sldLayoutId id="2147483789" r:id="rId24"/>
    <p:sldLayoutId id="2147483800" r:id="rId25"/>
    <p:sldLayoutId id="2147483796" r:id="rId26"/>
    <p:sldLayoutId id="2147483674" r:id="rId27"/>
    <p:sldLayoutId id="2147483744" r:id="rId28"/>
    <p:sldLayoutId id="2147483655" r:id="rId29"/>
    <p:sldLayoutId id="2147483656" r:id="rId30"/>
    <p:sldLayoutId id="2147483657" r:id="rId31"/>
    <p:sldLayoutId id="2147483659" r:id="rId32"/>
    <p:sldLayoutId id="2147483769" r:id="rId33"/>
    <p:sldLayoutId id="2147483766" r:id="rId34"/>
    <p:sldLayoutId id="2147483795" r:id="rId35"/>
    <p:sldLayoutId id="2147483793" r:id="rId36"/>
    <p:sldLayoutId id="2147483770" r:id="rId37"/>
    <p:sldLayoutId id="2147483771" r:id="rId38"/>
    <p:sldLayoutId id="2147483772" r:id="rId39"/>
    <p:sldLayoutId id="2147483773" r:id="rId40"/>
    <p:sldLayoutId id="2147483765" r:id="rId41"/>
    <p:sldLayoutId id="2147483661" r:id="rId42"/>
    <p:sldLayoutId id="2147483797" r:id="rId4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fama-social-feed.web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16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11" Type="http://schemas.openxmlformats.org/officeDocument/2006/relationships/image" Target="../media/image13.png"/><Relationship Id="rId5" Type="http://schemas.openxmlformats.org/officeDocument/2006/relationships/image" Target="../media/image20.png"/><Relationship Id="rId10" Type="http://schemas.openxmlformats.org/officeDocument/2006/relationships/image" Target="../media/image25.jpe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2E4E881F-19FF-0B45-9C0A-8C1DAC6D1D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b-NO" sz="4400" dirty="0" smtClean="0"/>
              <a:t>Gå til </a:t>
            </a:r>
            <a:r>
              <a:rPr lang="nb-NO" sz="4400" b="1" dirty="0" smtClean="0">
                <a:hlinkClick r:id="rId2"/>
              </a:rPr>
              <a:t>https://fama-social-feed.web.app</a:t>
            </a:r>
            <a:r>
              <a:rPr lang="nb-NO" sz="4400" b="1" dirty="0" smtClean="0"/>
              <a:t> </a:t>
            </a:r>
            <a:endParaRPr sz="4400" b="1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F7B7D764-3FAF-0F42-945E-4494C5F24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Mens vi venter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 rot="20048827">
            <a:off x="6304091" y="4182788"/>
            <a:ext cx="56102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6600" b="1" dirty="0" smtClean="0">
                <a:solidFill>
                  <a:srgbClr val="0070C0"/>
                </a:solidFill>
              </a:rPr>
              <a:t>Firebase      </a:t>
            </a:r>
            <a:endParaRPr lang="nb-NO" sz="6600" b="1" dirty="0">
              <a:solidFill>
                <a:srgbClr val="0070C0"/>
              </a:solidFill>
            </a:endParaRPr>
          </a:p>
        </p:txBody>
      </p:sp>
      <p:pic>
        <p:nvPicPr>
          <p:cNvPr id="1026" name="Picture 2" descr="Google Cloud and Firebase logo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19"/>
          <a:stretch/>
        </p:blipFill>
        <p:spPr bwMode="auto">
          <a:xfrm rot="20454841">
            <a:off x="9317935" y="3848446"/>
            <a:ext cx="760206" cy="97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esultat for shiny heart emoj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75403">
            <a:off x="10152452" y="3325815"/>
            <a:ext cx="1070800" cy="1070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7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839997-5851-2F49-8E19-D119FF523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nb-NO" sz="2800" b="1" dirty="0"/>
              <a:t>Hva er Firebase og hvordan er forholdet mellom Firebase og Google </a:t>
            </a:r>
            <a:r>
              <a:rPr lang="nb-NO" sz="2800" b="1" dirty="0" err="1"/>
              <a:t>Cloud</a:t>
            </a:r>
            <a:r>
              <a:rPr lang="nb-NO" sz="2800" b="1" dirty="0"/>
              <a:t>?</a:t>
            </a:r>
            <a:endParaRPr lang="nb-NO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9290C-9C91-454B-B882-B846F6A214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nb-NO" dirty="0" smtClean="0"/>
              <a:t>Gaute Meek Olsen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736160-831A-354F-862A-E33D9C5AF7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nb-NO" dirty="0" smtClean="0"/>
              <a:t>02.11.2019</a:t>
            </a:r>
            <a:endParaRPr lang="nb-NO" dirty="0"/>
          </a:p>
        </p:txBody>
      </p:sp>
      <p:pic>
        <p:nvPicPr>
          <p:cNvPr id="2054" name="Picture 6" descr="Bilderesultat for web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368" y="6158986"/>
            <a:ext cx="277056" cy="27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ilderesultat for twitter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117" y="6428815"/>
            <a:ext cx="893558" cy="42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172424" y="6066710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>
                <a:solidFill>
                  <a:srgbClr val="E6E6E6"/>
                </a:solidFill>
              </a:rPr>
              <a:t>https://gaute.dev</a:t>
            </a:r>
            <a:endParaRPr lang="nb-NO" dirty="0">
              <a:solidFill>
                <a:srgbClr val="E6E6E6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172423" y="6428815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 smtClean="0">
                <a:solidFill>
                  <a:srgbClr val="E6E6E6"/>
                </a:solidFill>
              </a:rPr>
              <a:t>GauteMeekOlsen</a:t>
            </a:r>
            <a:endParaRPr lang="nb-NO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0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2E4E881F-19FF-0B45-9C0A-8C1DAC6D1D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b-NO" dirty="0" smtClean="0"/>
              <a:t>Firebase er kult!</a:t>
            </a:r>
          </a:p>
          <a:p>
            <a:pPr lvl="1"/>
            <a:r>
              <a:rPr lang="nb-NO" dirty="0" smtClean="0"/>
              <a:t>Eksempler av mest brukte produkter</a:t>
            </a:r>
          </a:p>
          <a:p>
            <a:r>
              <a:rPr lang="nb-NO" dirty="0" smtClean="0"/>
              <a:t>Firebase sin plass i Google </a:t>
            </a:r>
            <a:r>
              <a:rPr lang="nb-NO" dirty="0" err="1" smtClean="0"/>
              <a:t>Cloud</a:t>
            </a:r>
            <a:r>
              <a:rPr lang="nb-NO" dirty="0" smtClean="0"/>
              <a:t> Platform</a:t>
            </a:r>
            <a:endParaRPr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F7B7D764-3FAF-0F42-945E-4494C5F24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Agenda</a:t>
            </a:r>
            <a:endParaRPr dirty="0"/>
          </a:p>
        </p:txBody>
      </p:sp>
      <p:pic>
        <p:nvPicPr>
          <p:cNvPr id="6" name="Picture 6" descr="Bilderesultat for web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368" y="6158986"/>
            <a:ext cx="277056" cy="27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Bilderesultat for twitter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117" y="6428815"/>
            <a:ext cx="893558" cy="42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172424" y="6066710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>
                <a:solidFill>
                  <a:srgbClr val="E6E6E6"/>
                </a:solidFill>
              </a:rPr>
              <a:t>https://gaute.dev</a:t>
            </a:r>
            <a:endParaRPr lang="nb-NO" dirty="0">
              <a:solidFill>
                <a:srgbClr val="E6E6E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72423" y="6428815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 smtClean="0">
                <a:solidFill>
                  <a:srgbClr val="E6E6E6"/>
                </a:solidFill>
              </a:rPr>
              <a:t>GauteMeekOlsen</a:t>
            </a:r>
            <a:endParaRPr lang="nb-NO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475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2E4E881F-19FF-0B45-9C0A-8C1DAC6D1D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6304" y="1155336"/>
            <a:ext cx="2861543" cy="4080310"/>
          </a:xfrm>
        </p:spPr>
        <p:txBody>
          <a:bodyPr/>
          <a:lstStyle/>
          <a:p>
            <a:pPr marL="0" indent="0">
              <a:buNone/>
            </a:pPr>
            <a:r>
              <a:rPr lang="nb-NO" b="1" dirty="0" smtClean="0"/>
              <a:t>Gaute Meek Olsen</a:t>
            </a:r>
            <a:endParaRPr b="1" dirty="0"/>
          </a:p>
        </p:txBody>
      </p:sp>
      <p:sp>
        <p:nvSpPr>
          <p:cNvPr id="4" name="Tittel 3">
            <a:extLst>
              <a:ext uri="{FF2B5EF4-FFF2-40B4-BE49-F238E27FC236}">
                <a16:creationId xmlns:a16="http://schemas.microsoft.com/office/drawing/2014/main" id="{F7B7D764-3FAF-0F42-945E-4494C5F24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Hvem er jeg - stats</a:t>
            </a:r>
            <a:endParaRPr dirty="0"/>
          </a:p>
        </p:txBody>
      </p:sp>
      <p:pic>
        <p:nvPicPr>
          <p:cNvPr id="3080" name="Picture 8" descr="Bilderesultat for sopra steria logo 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785"/>
          <a:stretch/>
        </p:blipFill>
        <p:spPr bwMode="auto">
          <a:xfrm>
            <a:off x="5453183" y="2946623"/>
            <a:ext cx="1040030" cy="82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612860" y="3766745"/>
            <a:ext cx="1274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 smtClean="0">
                <a:solidFill>
                  <a:schemeClr val="bg1"/>
                </a:solidFill>
              </a:rPr>
              <a:t>3,25 år</a:t>
            </a:r>
            <a:endParaRPr lang="nb-NO" sz="2400" dirty="0">
              <a:solidFill>
                <a:schemeClr val="bg1"/>
              </a:solidFill>
            </a:endParaRPr>
          </a:p>
        </p:txBody>
      </p:sp>
      <p:pic>
        <p:nvPicPr>
          <p:cNvPr id="3082" name="Picture 10" descr="Bilderesultat for play sto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500" y="4421357"/>
            <a:ext cx="918386" cy="91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12324" y="5339743"/>
            <a:ext cx="1274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>
                <a:solidFill>
                  <a:schemeClr val="bg1"/>
                </a:solidFill>
              </a:rPr>
              <a:t>8</a:t>
            </a:r>
            <a:r>
              <a:rPr lang="nb-NO" sz="2400" dirty="0" smtClean="0">
                <a:solidFill>
                  <a:schemeClr val="bg1"/>
                </a:solidFill>
              </a:rPr>
              <a:t> </a:t>
            </a:r>
            <a:r>
              <a:rPr lang="nb-NO" sz="2400" dirty="0" err="1" smtClean="0">
                <a:solidFill>
                  <a:schemeClr val="bg1"/>
                </a:solidFill>
              </a:rPr>
              <a:t>apper</a:t>
            </a:r>
            <a:endParaRPr lang="nb-NO" sz="2400" dirty="0">
              <a:solidFill>
                <a:schemeClr val="bg1"/>
              </a:solidFill>
            </a:endParaRPr>
          </a:p>
        </p:txBody>
      </p:sp>
      <p:pic>
        <p:nvPicPr>
          <p:cNvPr id="3090" name="Picture 18" descr="Skatetoca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068" y="5059560"/>
            <a:ext cx="1022030" cy="102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934467" y="5900108"/>
            <a:ext cx="2392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 smtClean="0">
                <a:solidFill>
                  <a:schemeClr val="bg1"/>
                </a:solidFill>
              </a:rPr>
              <a:t>17 </a:t>
            </a:r>
            <a:r>
              <a:rPr lang="nb-NO" sz="2400" dirty="0" err="1" smtClean="0">
                <a:solidFill>
                  <a:schemeClr val="bg1"/>
                </a:solidFill>
              </a:rPr>
              <a:t>webprosjekter</a:t>
            </a:r>
            <a:endParaRPr lang="nb-NO" sz="2400" dirty="0">
              <a:solidFill>
                <a:schemeClr val="bg1"/>
              </a:solidFill>
            </a:endParaRPr>
          </a:p>
        </p:txBody>
      </p:sp>
      <p:pic>
        <p:nvPicPr>
          <p:cNvPr id="3092" name="Picture 20" descr="Bilderesultat for c#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196" y="3934098"/>
            <a:ext cx="716264" cy="672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Bilderesultat for jav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424" y="3850192"/>
            <a:ext cx="756436" cy="75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Relatert bild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860" y="4393271"/>
            <a:ext cx="387192" cy="38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Bilderesultat for android 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979" y="4281080"/>
            <a:ext cx="722762" cy="38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415096" y="4970411"/>
            <a:ext cx="1887166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b-NO" dirty="0" smtClean="0"/>
              <a:t>https://gaute.dev</a:t>
            </a:r>
            <a:endParaRPr lang="nb-NO" dirty="0"/>
          </a:p>
        </p:txBody>
      </p:sp>
      <p:sp>
        <p:nvSpPr>
          <p:cNvPr id="23" name="TextBox 22"/>
          <p:cNvSpPr txBox="1"/>
          <p:nvPr/>
        </p:nvSpPr>
        <p:spPr>
          <a:xfrm>
            <a:off x="8415096" y="5320362"/>
            <a:ext cx="206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 smtClean="0">
                <a:solidFill>
                  <a:schemeClr val="bg1"/>
                </a:solidFill>
              </a:rPr>
              <a:t>22 </a:t>
            </a:r>
            <a:r>
              <a:rPr lang="nb-NO" sz="2000" dirty="0" err="1" smtClean="0">
                <a:solidFill>
                  <a:schemeClr val="bg1"/>
                </a:solidFill>
              </a:rPr>
              <a:t>views</a:t>
            </a:r>
            <a:r>
              <a:rPr lang="nb-NO" sz="2000" dirty="0" smtClean="0">
                <a:solidFill>
                  <a:schemeClr val="bg1"/>
                </a:solidFill>
              </a:rPr>
              <a:t> i uka</a:t>
            </a:r>
            <a:endParaRPr lang="nb-NO" sz="2000" dirty="0">
              <a:solidFill>
                <a:schemeClr val="bg1"/>
              </a:solidFill>
            </a:endParaRPr>
          </a:p>
        </p:txBody>
      </p:sp>
      <p:pic>
        <p:nvPicPr>
          <p:cNvPr id="3102" name="Picture 30" descr="Bilderesultat for medium log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6688" y="3559132"/>
            <a:ext cx="999910" cy="74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9358679" y="4243837"/>
            <a:ext cx="2315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 smtClean="0">
                <a:solidFill>
                  <a:schemeClr val="bg1"/>
                </a:solidFill>
              </a:rPr>
              <a:t>400 </a:t>
            </a:r>
            <a:r>
              <a:rPr lang="nb-NO" sz="2400" dirty="0" err="1" smtClean="0">
                <a:solidFill>
                  <a:schemeClr val="bg1"/>
                </a:solidFill>
              </a:rPr>
              <a:t>views</a:t>
            </a:r>
            <a:r>
              <a:rPr lang="nb-NO" sz="2400" dirty="0" smtClean="0">
                <a:solidFill>
                  <a:schemeClr val="bg1"/>
                </a:solidFill>
              </a:rPr>
              <a:t> i uka</a:t>
            </a:r>
            <a:endParaRPr lang="nb-NO" sz="2400" dirty="0">
              <a:solidFill>
                <a:schemeClr val="bg1"/>
              </a:solidFill>
            </a:endParaRPr>
          </a:p>
        </p:txBody>
      </p:sp>
      <p:pic>
        <p:nvPicPr>
          <p:cNvPr id="3104" name="Picture 32" descr="Relatert bilde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333" y="2698428"/>
            <a:ext cx="623568" cy="62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9485473" y="2875399"/>
            <a:ext cx="206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 smtClean="0">
                <a:solidFill>
                  <a:schemeClr val="bg1"/>
                </a:solidFill>
              </a:rPr>
              <a:t>95 </a:t>
            </a:r>
            <a:r>
              <a:rPr lang="nb-NO" sz="2000" dirty="0" err="1" smtClean="0">
                <a:solidFill>
                  <a:schemeClr val="bg1"/>
                </a:solidFill>
              </a:rPr>
              <a:t>followers</a:t>
            </a:r>
            <a:endParaRPr lang="nb-NO" sz="2000" dirty="0">
              <a:solidFill>
                <a:schemeClr val="bg1"/>
              </a:solidFill>
            </a:endParaRPr>
          </a:p>
        </p:txBody>
      </p:sp>
      <p:pic>
        <p:nvPicPr>
          <p:cNvPr id="28" name="Picture 2" descr="Google Cloud and Firebase logos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19"/>
          <a:stretch/>
        </p:blipFill>
        <p:spPr bwMode="auto">
          <a:xfrm>
            <a:off x="934466" y="1903848"/>
            <a:ext cx="760206" cy="971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764500" y="2904366"/>
            <a:ext cx="19046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dirty="0" smtClean="0">
                <a:solidFill>
                  <a:schemeClr val="bg1"/>
                </a:solidFill>
              </a:rPr>
              <a:t>2 firebase </a:t>
            </a:r>
            <a:r>
              <a:rPr lang="nb-NO" sz="2400" dirty="0" err="1" smtClean="0">
                <a:solidFill>
                  <a:schemeClr val="bg1"/>
                </a:solidFill>
              </a:rPr>
              <a:t>summits</a:t>
            </a:r>
            <a:endParaRPr lang="nb-NO" sz="2400" dirty="0">
              <a:solidFill>
                <a:schemeClr val="bg1"/>
              </a:solidFill>
            </a:endParaRPr>
          </a:p>
        </p:txBody>
      </p:sp>
      <p:pic>
        <p:nvPicPr>
          <p:cNvPr id="30" name="Picture 6" descr="Bilderesultat for web icon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368" y="6158986"/>
            <a:ext cx="277056" cy="27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Bilderesultat for twitter icon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117" y="6428815"/>
            <a:ext cx="893558" cy="42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10172424" y="6066710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>
                <a:solidFill>
                  <a:srgbClr val="E6E6E6"/>
                </a:solidFill>
              </a:rPr>
              <a:t>https://gaute.dev</a:t>
            </a:r>
            <a:endParaRPr lang="nb-NO" dirty="0">
              <a:solidFill>
                <a:srgbClr val="E6E6E6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72423" y="6428815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 smtClean="0">
                <a:solidFill>
                  <a:srgbClr val="E6E6E6"/>
                </a:solidFill>
              </a:rPr>
              <a:t>GauteMeekOlsen</a:t>
            </a:r>
            <a:endParaRPr lang="nb-NO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95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6" grpId="0"/>
      <p:bldP spid="6" grpId="0" animBg="1"/>
      <p:bldP spid="23" grpId="0"/>
      <p:bldP spid="27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sz="quarter" idx="15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nb-NO"/>
              <a:t>Heading, text wide</a:t>
            </a:r>
            <a:endParaRPr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579C432A-7315-524A-98AC-81111F562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Heading, text wide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854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ssholder for tekst 2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err="1"/>
              <a:t>Thanks</a:t>
            </a:r>
            <a:r>
              <a:rPr lang="nb-NO"/>
              <a:t> for</a:t>
            </a:r>
            <a:br>
              <a:rPr lang="nb-NO"/>
            </a:br>
            <a:r>
              <a:rPr lang="nb-NO" err="1"/>
              <a:t>watching</a:t>
            </a:r>
            <a:endParaRPr/>
          </a:p>
        </p:txBody>
      </p:sp>
      <p:sp>
        <p:nvSpPr>
          <p:cNvPr id="3" name="TextBox 19"/>
          <p:cNvSpPr txBox="1"/>
          <p:nvPr/>
        </p:nvSpPr>
        <p:spPr>
          <a:xfrm>
            <a:off x="4998298" y="6205268"/>
            <a:ext cx="2195404" cy="1642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67" err="1">
                <a:solidFill>
                  <a:schemeClr val="bg1"/>
                </a:solidFill>
                <a:ea typeface="Roboto" panose="02000000000000000000" pitchFamily="2" charset="0"/>
                <a:cs typeface="Calibri"/>
              </a:rPr>
              <a:t>www.soprasteria.no</a:t>
            </a:r>
            <a:endParaRPr lang="en-US" sz="1067">
              <a:solidFill>
                <a:schemeClr val="bg1"/>
              </a:solidFill>
              <a:latin typeface="Calibri"/>
              <a:ea typeface="Roboto" panose="02000000000000000000" pitchFamily="2" charset="0"/>
              <a:cs typeface="Calibri"/>
            </a:endParaRPr>
          </a:p>
        </p:txBody>
      </p:sp>
      <p:pic>
        <p:nvPicPr>
          <p:cNvPr id="4" name="Picture 6" descr="Bilderesultat for web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368" y="6158986"/>
            <a:ext cx="277056" cy="27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Bilderesultat for twitter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117" y="6428815"/>
            <a:ext cx="893558" cy="421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172424" y="6066710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smtClean="0">
                <a:solidFill>
                  <a:srgbClr val="E6E6E6"/>
                </a:solidFill>
              </a:rPr>
              <a:t>https://gaute.dev</a:t>
            </a:r>
            <a:endParaRPr lang="nb-NO" dirty="0">
              <a:solidFill>
                <a:srgbClr val="E6E6E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72423" y="6428815"/>
            <a:ext cx="193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 smtClean="0">
                <a:solidFill>
                  <a:srgbClr val="E6E6E6"/>
                </a:solidFill>
              </a:rPr>
              <a:t>GauteMeekOlsen</a:t>
            </a:r>
            <a:endParaRPr lang="nb-NO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04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Template Sopra Steria 2018">
      <a:dk1>
        <a:srgbClr val="000000"/>
      </a:dk1>
      <a:lt1>
        <a:srgbClr val="FFFFFF"/>
      </a:lt1>
      <a:dk2>
        <a:srgbClr val="555554"/>
      </a:dk2>
      <a:lt2>
        <a:srgbClr val="ECEDED"/>
      </a:lt2>
      <a:accent1>
        <a:srgbClr val="CF022B"/>
      </a:accent1>
      <a:accent2>
        <a:srgbClr val="7B7C7E"/>
      </a:accent2>
      <a:accent3>
        <a:srgbClr val="41738C"/>
      </a:accent3>
      <a:accent4>
        <a:srgbClr val="E1DACD"/>
      </a:accent4>
      <a:accent5>
        <a:srgbClr val="CAE0E8"/>
      </a:accent5>
      <a:accent6>
        <a:srgbClr val="E9DBDB"/>
      </a:accent6>
      <a:hlink>
        <a:srgbClr val="8C2350"/>
      </a:hlink>
      <a:folHlink>
        <a:srgbClr val="DA367C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AE20ED9-FE98-E944-B00B-91B5CC6FC3BD}" vid="{6EFD4B1D-9579-B04C-B111-BF142E7E2B4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B0ECB8DDF1DC4397064ABC598076EF" ma:contentTypeVersion="4" ma:contentTypeDescription="Create a new document." ma:contentTypeScope="" ma:versionID="9bbca399d825e0a16a4cde388bbe7a2e">
  <xsd:schema xmlns:xsd="http://www.w3.org/2001/XMLSchema" xmlns:xs="http://www.w3.org/2001/XMLSchema" xmlns:p="http://schemas.microsoft.com/office/2006/metadata/properties" xmlns:ns2="073277ea-57d5-49cd-99c3-2d21addac389" xmlns:ns3="d9e73165-881d-495b-aff9-3ac3fbce8869" targetNamespace="http://schemas.microsoft.com/office/2006/metadata/properties" ma:root="true" ma:fieldsID="691732d0390330ffc3482b578424fddb" ns2:_="" ns3:_="">
    <xsd:import namespace="073277ea-57d5-49cd-99c3-2d21addac389"/>
    <xsd:import namespace="d9e73165-881d-495b-aff9-3ac3fbce886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3277ea-57d5-49cd-99c3-2d21addac3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e73165-881d-495b-aff9-3ac3fbce886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06804B9-79B1-4F7A-BC8D-117F6AE5ADB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B1CACB-6DD1-4DC0-B690-CAECD299E5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73277ea-57d5-49cd-99c3-2d21addac389"/>
    <ds:schemaRef ds:uri="d9e73165-881d-495b-aff9-3ac3fbce88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FC429F-5D6B-4866-82C2-C92254C4921B}">
  <ds:schemaRefs>
    <ds:schemaRef ds:uri="http://purl.org/dc/terms/"/>
    <ds:schemaRef ds:uri="d9e73165-881d-495b-aff9-3ac3fbce8869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073277ea-57d5-49cd-99c3-2d21addac389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100</Words>
  <Application>Microsoft Office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Cat</vt:lpstr>
      <vt:lpstr>Mangal</vt:lpstr>
      <vt:lpstr>Roboto</vt:lpstr>
      <vt:lpstr>Tahoma</vt:lpstr>
      <vt:lpstr>Office Theme</vt:lpstr>
      <vt:lpstr>Mens vi venter</vt:lpstr>
      <vt:lpstr>PowerPoint Presentation</vt:lpstr>
      <vt:lpstr>Agenda</vt:lpstr>
      <vt:lpstr>Hvem er jeg - stats</vt:lpstr>
      <vt:lpstr>Heading, text wide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STRAND Megan</dc:creator>
  <cp:lastModifiedBy>OLSEN Gaute</cp:lastModifiedBy>
  <cp:revision>9</cp:revision>
  <cp:lastPrinted>2017-11-26T10:34:55Z</cp:lastPrinted>
  <dcterms:created xsi:type="dcterms:W3CDTF">2019-09-13T07:35:24Z</dcterms:created>
  <dcterms:modified xsi:type="dcterms:W3CDTF">2019-10-21T18:41:23Z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0x01010037B0ECB8DDF1DC4397064ABC598076EF</vt:lpwstr>
  </property>
  <property fmtid="{D5CDD505-2E9C-101B-9397-08002B2CF9AE}" pid="3" name="Community">
    <vt:lpwstr/>
  </property>
  <property fmtid="{D5CDD505-2E9C-101B-9397-08002B2CF9AE}" pid="4" name="Languages">
    <vt:lpwstr/>
  </property>
  <property fmtid="{D5CDD505-2E9C-101B-9397-08002B2CF9AE}" pid="5" name="Steria location">
    <vt:lpwstr/>
  </property>
  <property fmtid="{D5CDD505-2E9C-101B-9397-08002B2CF9AE}" pid="6" name="Document type">
    <vt:lpwstr/>
  </property>
  <property fmtid="{D5CDD505-2E9C-101B-9397-08002B2CF9AE}" pid="7" name="Images">
    <vt:lpwstr>Templates</vt:lpwstr>
  </property>
</Properties>
</file>

<file path=docProps/thumbnail.jpeg>
</file>